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
  </p:notesMasterIdLst>
  <p:sldIdLst>
    <p:sldId id="275" r:id="rId2"/>
  </p:sldIdLst>
  <p:sldSz cx="7192963" cy="1032351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51">
          <p15:clr>
            <a:srgbClr val="A4A3A4"/>
          </p15:clr>
        </p15:guide>
        <p15:guide id="2" pos="226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0" d="100"/>
          <a:sy n="70" d="100"/>
        </p:scale>
        <p:origin x="1758" y="-1524"/>
      </p:cViewPr>
      <p:guideLst>
        <p:guide orient="horz" pos="3251"/>
        <p:guide pos="226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18831" cy="495029"/>
          </a:xfrm>
          <a:prstGeom prst="rect">
            <a:avLst/>
          </a:prstGeom>
        </p:spPr>
        <p:txBody>
          <a:bodyPr vert="horz" lIns="91425" tIns="45712" rIns="91425" bIns="4571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1"/>
            <a:ext cx="2918831" cy="495029"/>
          </a:xfrm>
          <a:prstGeom prst="rect">
            <a:avLst/>
          </a:prstGeom>
        </p:spPr>
        <p:txBody>
          <a:bodyPr vert="horz" lIns="91425" tIns="45712" rIns="91425" bIns="45712" rtlCol="0"/>
          <a:lstStyle>
            <a:lvl1pPr algn="r">
              <a:defRPr sz="1200"/>
            </a:lvl1pPr>
          </a:lstStyle>
          <a:p>
            <a:fld id="{79BD806B-E1C6-4932-8C90-9DE12E21CB6C}" type="datetimeFigureOut">
              <a:rPr kumimoji="1" lang="ja-JP" altLang="en-US" smtClean="0"/>
              <a:t>2022/10/6</a:t>
            </a:fld>
            <a:endParaRPr kumimoji="1" lang="ja-JP" altLang="en-US"/>
          </a:p>
        </p:txBody>
      </p:sp>
      <p:sp>
        <p:nvSpPr>
          <p:cNvPr id="4" name="スライド イメージ プレースホルダー 3"/>
          <p:cNvSpPr>
            <a:spLocks noGrp="1" noRot="1" noChangeAspect="1"/>
          </p:cNvSpPr>
          <p:nvPr>
            <p:ph type="sldImg" idx="2"/>
          </p:nvPr>
        </p:nvSpPr>
        <p:spPr>
          <a:xfrm>
            <a:off x="2208213" y="1233488"/>
            <a:ext cx="2319337" cy="3328987"/>
          </a:xfrm>
          <a:prstGeom prst="rect">
            <a:avLst/>
          </a:prstGeom>
          <a:noFill/>
          <a:ln w="12700">
            <a:solidFill>
              <a:prstClr val="black"/>
            </a:solidFill>
          </a:ln>
        </p:spPr>
        <p:txBody>
          <a:bodyPr vert="horz" lIns="91425" tIns="45712" rIns="91425" bIns="45712"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1"/>
          </a:xfrm>
          <a:prstGeom prst="rect">
            <a:avLst/>
          </a:prstGeom>
        </p:spPr>
        <p:txBody>
          <a:bodyPr vert="horz" lIns="91425" tIns="45712" rIns="91425" bIns="4571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7"/>
            <a:ext cx="2918831" cy="495028"/>
          </a:xfrm>
          <a:prstGeom prst="rect">
            <a:avLst/>
          </a:prstGeom>
        </p:spPr>
        <p:txBody>
          <a:bodyPr vert="horz" lIns="91425" tIns="45712" rIns="91425" bIns="4571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7"/>
            <a:ext cx="2918831" cy="495028"/>
          </a:xfrm>
          <a:prstGeom prst="rect">
            <a:avLst/>
          </a:prstGeom>
        </p:spPr>
        <p:txBody>
          <a:bodyPr vert="horz" lIns="91425" tIns="45712" rIns="91425" bIns="45712" rtlCol="0" anchor="b"/>
          <a:lstStyle>
            <a:lvl1pPr algn="r">
              <a:defRPr sz="1200"/>
            </a:lvl1pPr>
          </a:lstStyle>
          <a:p>
            <a:fld id="{49534745-F0C2-4FFA-A9C2-C4451D357211}" type="slidenum">
              <a:rPr kumimoji="1" lang="ja-JP" altLang="en-US" smtClean="0"/>
              <a:t>‹#›</a:t>
            </a:fld>
            <a:endParaRPr kumimoji="1" lang="ja-JP" altLang="en-US"/>
          </a:p>
        </p:txBody>
      </p:sp>
    </p:spTree>
    <p:extLst>
      <p:ext uri="{BB962C8B-B14F-4D97-AF65-F5344CB8AC3E}">
        <p14:creationId xmlns:p14="http://schemas.microsoft.com/office/powerpoint/2010/main" val="136409918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 イメージ プレースホルダー 1"/>
          <p:cNvSpPr>
            <a:spLocks noGrp="1" noRot="1" noChangeAspect="1" noChangeArrowheads="1" noTextEdit="1"/>
          </p:cNvSpPr>
          <p:nvPr>
            <p:ph type="sldImg"/>
          </p:nvPr>
        </p:nvSpPr>
        <p:spPr bwMode="auto">
          <a:xfrm>
            <a:off x="1917700" y="798513"/>
            <a:ext cx="2781300" cy="39925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ノート プレースホルダー 2"/>
          <p:cNvSpPr>
            <a:spLocks noGrp="1" noChangeArrowheads="1"/>
          </p:cNvSpPr>
          <p:nvPr>
            <p:ph type="body" idx="1"/>
          </p:nvPr>
        </p:nvSpPr>
        <p:spPr bwMode="auto"/>
        <p:txBody>
          <a:bodyPr wrap="square" numCol="1" anchor="t" anchorCtr="0" compatLnSpc="1">
            <a:prstTxWarp prst="textNoShape">
              <a:avLst/>
            </a:prstTxWarp>
          </a:bodyPr>
          <a:lstStyle/>
          <a:p>
            <a:pPr eaLnBrk="1" hangingPunct="1">
              <a:spcBef>
                <a:spcPct val="0"/>
              </a:spcBef>
              <a:defRPr/>
            </a:pPr>
            <a:endParaRPr lang="ja-JP" altLang="en-US"/>
          </a:p>
        </p:txBody>
      </p:sp>
      <p:sp>
        <p:nvSpPr>
          <p:cNvPr id="6148" name="スライド番号プレースホルダー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2811">
              <a:defRPr kumimoji="1" sz="2000">
                <a:solidFill>
                  <a:schemeClr val="tx1"/>
                </a:solidFill>
                <a:latin typeface="Calibri" pitchFamily="34" charset="0"/>
                <a:ea typeface="ＭＳ Ｐゴシック" pitchFamily="50" charset="-128"/>
              </a:defRPr>
            </a:lvl1pPr>
            <a:lvl2pPr marL="742824" indent="-285702" defTabSz="1042811">
              <a:defRPr kumimoji="1" sz="2000">
                <a:solidFill>
                  <a:schemeClr val="tx1"/>
                </a:solidFill>
                <a:latin typeface="Calibri" pitchFamily="34" charset="0"/>
                <a:ea typeface="ＭＳ Ｐゴシック" pitchFamily="50" charset="-128"/>
              </a:defRPr>
            </a:lvl2pPr>
            <a:lvl3pPr marL="1142806" indent="-228561" defTabSz="1042811">
              <a:defRPr kumimoji="1" sz="2000">
                <a:solidFill>
                  <a:schemeClr val="tx1"/>
                </a:solidFill>
                <a:latin typeface="Calibri" pitchFamily="34" charset="0"/>
                <a:ea typeface="ＭＳ Ｐゴシック" pitchFamily="50" charset="-128"/>
              </a:defRPr>
            </a:lvl3pPr>
            <a:lvl4pPr marL="1599928" indent="-228561" defTabSz="1042811">
              <a:defRPr kumimoji="1" sz="2000">
                <a:solidFill>
                  <a:schemeClr val="tx1"/>
                </a:solidFill>
                <a:latin typeface="Calibri" pitchFamily="34" charset="0"/>
                <a:ea typeface="ＭＳ Ｐゴシック" pitchFamily="50" charset="-128"/>
              </a:defRPr>
            </a:lvl4pPr>
            <a:lvl5pPr marL="2057050" indent="-228561" defTabSz="1042811">
              <a:defRPr kumimoji="1" sz="2000">
                <a:solidFill>
                  <a:schemeClr val="tx1"/>
                </a:solidFill>
                <a:latin typeface="Calibri" pitchFamily="34" charset="0"/>
                <a:ea typeface="ＭＳ Ｐゴシック" pitchFamily="50" charset="-128"/>
              </a:defRPr>
            </a:lvl5pPr>
            <a:lvl6pPr marL="2514173" indent="-228561" defTabSz="1042811" eaLnBrk="0" fontAlgn="base" hangingPunct="0">
              <a:spcBef>
                <a:spcPct val="0"/>
              </a:spcBef>
              <a:spcAft>
                <a:spcPct val="0"/>
              </a:spcAft>
              <a:defRPr kumimoji="1" sz="2000">
                <a:solidFill>
                  <a:schemeClr val="tx1"/>
                </a:solidFill>
                <a:latin typeface="Calibri" pitchFamily="34" charset="0"/>
                <a:ea typeface="ＭＳ Ｐゴシック" pitchFamily="50" charset="-128"/>
              </a:defRPr>
            </a:lvl6pPr>
            <a:lvl7pPr marL="2971295" indent="-228561" defTabSz="1042811" eaLnBrk="0" fontAlgn="base" hangingPunct="0">
              <a:spcBef>
                <a:spcPct val="0"/>
              </a:spcBef>
              <a:spcAft>
                <a:spcPct val="0"/>
              </a:spcAft>
              <a:defRPr kumimoji="1" sz="2000">
                <a:solidFill>
                  <a:schemeClr val="tx1"/>
                </a:solidFill>
                <a:latin typeface="Calibri" pitchFamily="34" charset="0"/>
                <a:ea typeface="ＭＳ Ｐゴシック" pitchFamily="50" charset="-128"/>
              </a:defRPr>
            </a:lvl7pPr>
            <a:lvl8pPr marL="3428418" indent="-228561" defTabSz="1042811" eaLnBrk="0" fontAlgn="base" hangingPunct="0">
              <a:spcBef>
                <a:spcPct val="0"/>
              </a:spcBef>
              <a:spcAft>
                <a:spcPct val="0"/>
              </a:spcAft>
              <a:defRPr kumimoji="1" sz="2000">
                <a:solidFill>
                  <a:schemeClr val="tx1"/>
                </a:solidFill>
                <a:latin typeface="Calibri" pitchFamily="34" charset="0"/>
                <a:ea typeface="ＭＳ Ｐゴシック" pitchFamily="50" charset="-128"/>
              </a:defRPr>
            </a:lvl8pPr>
            <a:lvl9pPr marL="3885540" indent="-228561" defTabSz="1042811" eaLnBrk="0" fontAlgn="base" hangingPunct="0">
              <a:spcBef>
                <a:spcPct val="0"/>
              </a:spcBef>
              <a:spcAft>
                <a:spcPct val="0"/>
              </a:spcAft>
              <a:defRPr kumimoji="1" sz="2000">
                <a:solidFill>
                  <a:schemeClr val="tx1"/>
                </a:solidFill>
                <a:latin typeface="Calibri" pitchFamily="34" charset="0"/>
                <a:ea typeface="ＭＳ Ｐゴシック" pitchFamily="50" charset="-128"/>
              </a:defRPr>
            </a:lvl9pPr>
          </a:lstStyle>
          <a:p>
            <a:fld id="{385C1CCB-0755-40B4-8987-41E8BFEF20F0}" type="slidenum">
              <a:rPr lang="ja-JP" altLang="en-US" sz="1300"/>
              <a:pPr/>
              <a:t>1</a:t>
            </a:fld>
            <a:endParaRPr lang="ja-JP" altLang="en-US" sz="1300"/>
          </a:p>
        </p:txBody>
      </p:sp>
    </p:spTree>
    <p:extLst>
      <p:ext uri="{BB962C8B-B14F-4D97-AF65-F5344CB8AC3E}">
        <p14:creationId xmlns:p14="http://schemas.microsoft.com/office/powerpoint/2010/main" val="1159189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39472" y="1689520"/>
            <a:ext cx="6114019" cy="3594112"/>
          </a:xfrm>
        </p:spPr>
        <p:txBody>
          <a:bodyPr anchor="b"/>
          <a:lstStyle>
            <a:lvl1pPr algn="ctr">
              <a:defRPr sz="4720"/>
            </a:lvl1pPr>
          </a:lstStyle>
          <a:p>
            <a:r>
              <a:rPr lang="ja-JP" altLang="en-US"/>
              <a:t>マスター タイトルの書式設定</a:t>
            </a:r>
            <a:endParaRPr lang="en-US" dirty="0"/>
          </a:p>
        </p:txBody>
      </p:sp>
      <p:sp>
        <p:nvSpPr>
          <p:cNvPr id="3" name="Subtitle 2"/>
          <p:cNvSpPr>
            <a:spLocks noGrp="1"/>
          </p:cNvSpPr>
          <p:nvPr>
            <p:ph type="subTitle" idx="1"/>
          </p:nvPr>
        </p:nvSpPr>
        <p:spPr>
          <a:xfrm>
            <a:off x="899121" y="5422235"/>
            <a:ext cx="5394722" cy="2492459"/>
          </a:xfrm>
        </p:spPr>
        <p:txBody>
          <a:bodyPr/>
          <a:lstStyle>
            <a:lvl1pPr marL="0" indent="0" algn="ctr">
              <a:buNone/>
              <a:defRPr sz="1888"/>
            </a:lvl1pPr>
            <a:lvl2pPr marL="359634" indent="0" algn="ctr">
              <a:buNone/>
              <a:defRPr sz="1573"/>
            </a:lvl2pPr>
            <a:lvl3pPr marL="719267" indent="0" algn="ctr">
              <a:buNone/>
              <a:defRPr sz="1416"/>
            </a:lvl3pPr>
            <a:lvl4pPr marL="1078901" indent="0" algn="ctr">
              <a:buNone/>
              <a:defRPr sz="1259"/>
            </a:lvl4pPr>
            <a:lvl5pPr marL="1438534" indent="0" algn="ctr">
              <a:buNone/>
              <a:defRPr sz="1259"/>
            </a:lvl5pPr>
            <a:lvl6pPr marL="1798168" indent="0" algn="ctr">
              <a:buNone/>
              <a:defRPr sz="1259"/>
            </a:lvl6pPr>
            <a:lvl7pPr marL="2157801" indent="0" algn="ctr">
              <a:buNone/>
              <a:defRPr sz="1259"/>
            </a:lvl7pPr>
            <a:lvl8pPr marL="2517435" indent="0" algn="ctr">
              <a:buNone/>
              <a:defRPr sz="1259"/>
            </a:lvl8pPr>
            <a:lvl9pPr marL="2877068" indent="0" algn="ctr">
              <a:buNone/>
              <a:defRPr sz="1259"/>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5BF660A-B31B-4C46-8548-7E45E3946683}" type="datetimeFigureOut">
              <a:rPr kumimoji="1" lang="ja-JP" altLang="en-US" smtClean="0"/>
              <a:t>2022/10/6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E017372-38F7-4C8C-8196-6F623DCC0517}" type="slidenum">
              <a:rPr kumimoji="1" lang="ja-JP" altLang="en-US" smtClean="0"/>
              <a:t>‹#›</a:t>
            </a:fld>
            <a:endParaRPr kumimoji="1" lang="ja-JP" altLang="en-US"/>
          </a:p>
        </p:txBody>
      </p:sp>
    </p:spTree>
    <p:extLst>
      <p:ext uri="{BB962C8B-B14F-4D97-AF65-F5344CB8AC3E}">
        <p14:creationId xmlns:p14="http://schemas.microsoft.com/office/powerpoint/2010/main" val="2776112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5BF660A-B31B-4C46-8548-7E45E3946683}" type="datetimeFigureOut">
              <a:rPr kumimoji="1" lang="ja-JP" altLang="en-US" smtClean="0"/>
              <a:t>2022/10/6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E017372-38F7-4C8C-8196-6F623DCC0517}" type="slidenum">
              <a:rPr kumimoji="1" lang="ja-JP" altLang="en-US" smtClean="0"/>
              <a:t>‹#›</a:t>
            </a:fld>
            <a:endParaRPr kumimoji="1" lang="ja-JP" altLang="en-US"/>
          </a:p>
        </p:txBody>
      </p:sp>
    </p:spTree>
    <p:extLst>
      <p:ext uri="{BB962C8B-B14F-4D97-AF65-F5344CB8AC3E}">
        <p14:creationId xmlns:p14="http://schemas.microsoft.com/office/powerpoint/2010/main" val="162739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147464" y="549632"/>
            <a:ext cx="1550983" cy="874870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94517" y="549632"/>
            <a:ext cx="4563036" cy="87487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5BF660A-B31B-4C46-8548-7E45E3946683}" type="datetimeFigureOut">
              <a:rPr kumimoji="1" lang="ja-JP" altLang="en-US" smtClean="0"/>
              <a:t>2022/10/6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E017372-38F7-4C8C-8196-6F623DCC0517}" type="slidenum">
              <a:rPr kumimoji="1" lang="ja-JP" altLang="en-US" smtClean="0"/>
              <a:t>‹#›</a:t>
            </a:fld>
            <a:endParaRPr kumimoji="1" lang="ja-JP" altLang="en-US"/>
          </a:p>
        </p:txBody>
      </p:sp>
    </p:spTree>
    <p:extLst>
      <p:ext uri="{BB962C8B-B14F-4D97-AF65-F5344CB8AC3E}">
        <p14:creationId xmlns:p14="http://schemas.microsoft.com/office/powerpoint/2010/main" val="3415915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5BF660A-B31B-4C46-8548-7E45E3946683}" type="datetimeFigureOut">
              <a:rPr kumimoji="1" lang="ja-JP" altLang="en-US" smtClean="0"/>
              <a:t>2022/10/6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E017372-38F7-4C8C-8196-6F623DCC0517}" type="slidenum">
              <a:rPr kumimoji="1" lang="ja-JP" altLang="en-US" smtClean="0"/>
              <a:t>‹#›</a:t>
            </a:fld>
            <a:endParaRPr kumimoji="1" lang="ja-JP" altLang="en-US"/>
          </a:p>
        </p:txBody>
      </p:sp>
    </p:spTree>
    <p:extLst>
      <p:ext uri="{BB962C8B-B14F-4D97-AF65-F5344CB8AC3E}">
        <p14:creationId xmlns:p14="http://schemas.microsoft.com/office/powerpoint/2010/main" val="2416333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90770" y="2573712"/>
            <a:ext cx="6203931" cy="4294294"/>
          </a:xfrm>
        </p:spPr>
        <p:txBody>
          <a:bodyPr anchor="b"/>
          <a:lstStyle>
            <a:lvl1pPr>
              <a:defRPr sz="472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90770" y="6908632"/>
            <a:ext cx="6203931" cy="2258268"/>
          </a:xfrm>
        </p:spPr>
        <p:txBody>
          <a:bodyPr/>
          <a:lstStyle>
            <a:lvl1pPr marL="0" indent="0">
              <a:buNone/>
              <a:defRPr sz="1888">
                <a:solidFill>
                  <a:schemeClr val="tx1"/>
                </a:solidFill>
              </a:defRPr>
            </a:lvl1pPr>
            <a:lvl2pPr marL="359634" indent="0">
              <a:buNone/>
              <a:defRPr sz="1573">
                <a:solidFill>
                  <a:schemeClr val="tx1">
                    <a:tint val="75000"/>
                  </a:schemeClr>
                </a:solidFill>
              </a:defRPr>
            </a:lvl2pPr>
            <a:lvl3pPr marL="719267" indent="0">
              <a:buNone/>
              <a:defRPr sz="1416">
                <a:solidFill>
                  <a:schemeClr val="tx1">
                    <a:tint val="75000"/>
                  </a:schemeClr>
                </a:solidFill>
              </a:defRPr>
            </a:lvl3pPr>
            <a:lvl4pPr marL="1078901" indent="0">
              <a:buNone/>
              <a:defRPr sz="1259">
                <a:solidFill>
                  <a:schemeClr val="tx1">
                    <a:tint val="75000"/>
                  </a:schemeClr>
                </a:solidFill>
              </a:defRPr>
            </a:lvl4pPr>
            <a:lvl5pPr marL="1438534" indent="0">
              <a:buNone/>
              <a:defRPr sz="1259">
                <a:solidFill>
                  <a:schemeClr val="tx1">
                    <a:tint val="75000"/>
                  </a:schemeClr>
                </a:solidFill>
              </a:defRPr>
            </a:lvl5pPr>
            <a:lvl6pPr marL="1798168" indent="0">
              <a:buNone/>
              <a:defRPr sz="1259">
                <a:solidFill>
                  <a:schemeClr val="tx1">
                    <a:tint val="75000"/>
                  </a:schemeClr>
                </a:solidFill>
              </a:defRPr>
            </a:lvl6pPr>
            <a:lvl7pPr marL="2157801" indent="0">
              <a:buNone/>
              <a:defRPr sz="1259">
                <a:solidFill>
                  <a:schemeClr val="tx1">
                    <a:tint val="75000"/>
                  </a:schemeClr>
                </a:solidFill>
              </a:defRPr>
            </a:lvl7pPr>
            <a:lvl8pPr marL="2517435" indent="0">
              <a:buNone/>
              <a:defRPr sz="1259">
                <a:solidFill>
                  <a:schemeClr val="tx1">
                    <a:tint val="75000"/>
                  </a:schemeClr>
                </a:solidFill>
              </a:defRPr>
            </a:lvl8pPr>
            <a:lvl9pPr marL="2877068" indent="0">
              <a:buNone/>
              <a:defRPr sz="1259">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5BF660A-B31B-4C46-8548-7E45E3946683}" type="datetimeFigureOut">
              <a:rPr kumimoji="1" lang="ja-JP" altLang="en-US" smtClean="0"/>
              <a:t>2022/10/6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E017372-38F7-4C8C-8196-6F623DCC0517}" type="slidenum">
              <a:rPr kumimoji="1" lang="ja-JP" altLang="en-US" smtClean="0"/>
              <a:t>‹#›</a:t>
            </a:fld>
            <a:endParaRPr kumimoji="1" lang="ja-JP" altLang="en-US"/>
          </a:p>
        </p:txBody>
      </p:sp>
    </p:spTree>
    <p:extLst>
      <p:ext uri="{BB962C8B-B14F-4D97-AF65-F5344CB8AC3E}">
        <p14:creationId xmlns:p14="http://schemas.microsoft.com/office/powerpoint/2010/main" val="2873354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94516" y="2748157"/>
            <a:ext cx="3057009" cy="655017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641438" y="2748157"/>
            <a:ext cx="3057009" cy="655017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5BF660A-B31B-4C46-8548-7E45E3946683}" type="datetimeFigureOut">
              <a:rPr kumimoji="1" lang="ja-JP" altLang="en-US" smtClean="0"/>
              <a:t>2022/10/6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E017372-38F7-4C8C-8196-6F623DCC0517}" type="slidenum">
              <a:rPr kumimoji="1" lang="ja-JP" altLang="en-US" smtClean="0"/>
              <a:t>‹#›</a:t>
            </a:fld>
            <a:endParaRPr kumimoji="1" lang="ja-JP" altLang="en-US"/>
          </a:p>
        </p:txBody>
      </p:sp>
    </p:spTree>
    <p:extLst>
      <p:ext uri="{BB962C8B-B14F-4D97-AF65-F5344CB8AC3E}">
        <p14:creationId xmlns:p14="http://schemas.microsoft.com/office/powerpoint/2010/main" val="4103994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95453" y="549634"/>
            <a:ext cx="6203931" cy="19954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95454" y="2530695"/>
            <a:ext cx="3042960" cy="1240255"/>
          </a:xfrm>
        </p:spPr>
        <p:txBody>
          <a:bodyPr anchor="b"/>
          <a:lstStyle>
            <a:lvl1pPr marL="0" indent="0">
              <a:buNone/>
              <a:defRPr sz="1888" b="1"/>
            </a:lvl1pPr>
            <a:lvl2pPr marL="359634" indent="0">
              <a:buNone/>
              <a:defRPr sz="1573" b="1"/>
            </a:lvl2pPr>
            <a:lvl3pPr marL="719267" indent="0">
              <a:buNone/>
              <a:defRPr sz="1416" b="1"/>
            </a:lvl3pPr>
            <a:lvl4pPr marL="1078901" indent="0">
              <a:buNone/>
              <a:defRPr sz="1259" b="1"/>
            </a:lvl4pPr>
            <a:lvl5pPr marL="1438534" indent="0">
              <a:buNone/>
              <a:defRPr sz="1259" b="1"/>
            </a:lvl5pPr>
            <a:lvl6pPr marL="1798168" indent="0">
              <a:buNone/>
              <a:defRPr sz="1259" b="1"/>
            </a:lvl6pPr>
            <a:lvl7pPr marL="2157801" indent="0">
              <a:buNone/>
              <a:defRPr sz="1259" b="1"/>
            </a:lvl7pPr>
            <a:lvl8pPr marL="2517435" indent="0">
              <a:buNone/>
              <a:defRPr sz="1259" b="1"/>
            </a:lvl8pPr>
            <a:lvl9pPr marL="2877068" indent="0">
              <a:buNone/>
              <a:defRPr sz="1259" b="1"/>
            </a:lvl9pPr>
          </a:lstStyle>
          <a:p>
            <a:pPr lvl="0"/>
            <a:r>
              <a:rPr lang="ja-JP" altLang="en-US"/>
              <a:t>マスター テキストの書式設定</a:t>
            </a:r>
          </a:p>
        </p:txBody>
      </p:sp>
      <p:sp>
        <p:nvSpPr>
          <p:cNvPr id="4" name="Content Placeholder 3"/>
          <p:cNvSpPr>
            <a:spLocks noGrp="1"/>
          </p:cNvSpPr>
          <p:nvPr>
            <p:ph sz="half" idx="2"/>
          </p:nvPr>
        </p:nvSpPr>
        <p:spPr>
          <a:xfrm>
            <a:off x="495454" y="3770950"/>
            <a:ext cx="3042960" cy="554649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641438" y="2530695"/>
            <a:ext cx="3057946" cy="1240255"/>
          </a:xfrm>
        </p:spPr>
        <p:txBody>
          <a:bodyPr anchor="b"/>
          <a:lstStyle>
            <a:lvl1pPr marL="0" indent="0">
              <a:buNone/>
              <a:defRPr sz="1888" b="1"/>
            </a:lvl1pPr>
            <a:lvl2pPr marL="359634" indent="0">
              <a:buNone/>
              <a:defRPr sz="1573" b="1"/>
            </a:lvl2pPr>
            <a:lvl3pPr marL="719267" indent="0">
              <a:buNone/>
              <a:defRPr sz="1416" b="1"/>
            </a:lvl3pPr>
            <a:lvl4pPr marL="1078901" indent="0">
              <a:buNone/>
              <a:defRPr sz="1259" b="1"/>
            </a:lvl4pPr>
            <a:lvl5pPr marL="1438534" indent="0">
              <a:buNone/>
              <a:defRPr sz="1259" b="1"/>
            </a:lvl5pPr>
            <a:lvl6pPr marL="1798168" indent="0">
              <a:buNone/>
              <a:defRPr sz="1259" b="1"/>
            </a:lvl6pPr>
            <a:lvl7pPr marL="2157801" indent="0">
              <a:buNone/>
              <a:defRPr sz="1259" b="1"/>
            </a:lvl7pPr>
            <a:lvl8pPr marL="2517435" indent="0">
              <a:buNone/>
              <a:defRPr sz="1259" b="1"/>
            </a:lvl8pPr>
            <a:lvl9pPr marL="2877068" indent="0">
              <a:buNone/>
              <a:defRPr sz="1259" b="1"/>
            </a:lvl9pPr>
          </a:lstStyle>
          <a:p>
            <a:pPr lvl="0"/>
            <a:r>
              <a:rPr lang="ja-JP" altLang="en-US"/>
              <a:t>マスター テキストの書式設定</a:t>
            </a:r>
          </a:p>
        </p:txBody>
      </p:sp>
      <p:sp>
        <p:nvSpPr>
          <p:cNvPr id="6" name="Content Placeholder 5"/>
          <p:cNvSpPr>
            <a:spLocks noGrp="1"/>
          </p:cNvSpPr>
          <p:nvPr>
            <p:ph sz="quarter" idx="4"/>
          </p:nvPr>
        </p:nvSpPr>
        <p:spPr>
          <a:xfrm>
            <a:off x="3641438" y="3770950"/>
            <a:ext cx="3057946" cy="554649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5BF660A-B31B-4C46-8548-7E45E3946683}" type="datetimeFigureOut">
              <a:rPr kumimoji="1" lang="ja-JP" altLang="en-US" smtClean="0"/>
              <a:t>2022/10/6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E017372-38F7-4C8C-8196-6F623DCC0517}" type="slidenum">
              <a:rPr kumimoji="1" lang="ja-JP" altLang="en-US" smtClean="0"/>
              <a:t>‹#›</a:t>
            </a:fld>
            <a:endParaRPr kumimoji="1" lang="ja-JP" altLang="en-US"/>
          </a:p>
        </p:txBody>
      </p:sp>
    </p:spTree>
    <p:extLst>
      <p:ext uri="{BB962C8B-B14F-4D97-AF65-F5344CB8AC3E}">
        <p14:creationId xmlns:p14="http://schemas.microsoft.com/office/powerpoint/2010/main" val="466289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5BF660A-B31B-4C46-8548-7E45E3946683}" type="datetimeFigureOut">
              <a:rPr kumimoji="1" lang="ja-JP" altLang="en-US" smtClean="0"/>
              <a:t>2022/10/6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E017372-38F7-4C8C-8196-6F623DCC0517}" type="slidenum">
              <a:rPr kumimoji="1" lang="ja-JP" altLang="en-US" smtClean="0"/>
              <a:t>‹#›</a:t>
            </a:fld>
            <a:endParaRPr kumimoji="1" lang="ja-JP" altLang="en-US"/>
          </a:p>
        </p:txBody>
      </p:sp>
    </p:spTree>
    <p:extLst>
      <p:ext uri="{BB962C8B-B14F-4D97-AF65-F5344CB8AC3E}">
        <p14:creationId xmlns:p14="http://schemas.microsoft.com/office/powerpoint/2010/main" val="2452648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BF660A-B31B-4C46-8548-7E45E3946683}" type="datetimeFigureOut">
              <a:rPr kumimoji="1" lang="ja-JP" altLang="en-US" smtClean="0"/>
              <a:t>2022/10/6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E017372-38F7-4C8C-8196-6F623DCC0517}" type="slidenum">
              <a:rPr kumimoji="1" lang="ja-JP" altLang="en-US" smtClean="0"/>
              <a:t>‹#›</a:t>
            </a:fld>
            <a:endParaRPr kumimoji="1" lang="ja-JP" altLang="en-US"/>
          </a:p>
        </p:txBody>
      </p:sp>
    </p:spTree>
    <p:extLst>
      <p:ext uri="{BB962C8B-B14F-4D97-AF65-F5344CB8AC3E}">
        <p14:creationId xmlns:p14="http://schemas.microsoft.com/office/powerpoint/2010/main" val="1707737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95453" y="688234"/>
            <a:ext cx="2319918" cy="2408820"/>
          </a:xfrm>
        </p:spPr>
        <p:txBody>
          <a:bodyPr anchor="b"/>
          <a:lstStyle>
            <a:lvl1pPr>
              <a:defRPr sz="2517"/>
            </a:lvl1pPr>
          </a:lstStyle>
          <a:p>
            <a:r>
              <a:rPr lang="ja-JP" altLang="en-US"/>
              <a:t>マスター タイトルの書式設定</a:t>
            </a:r>
            <a:endParaRPr lang="en-US" dirty="0"/>
          </a:p>
        </p:txBody>
      </p:sp>
      <p:sp>
        <p:nvSpPr>
          <p:cNvPr id="3" name="Content Placeholder 2"/>
          <p:cNvSpPr>
            <a:spLocks noGrp="1"/>
          </p:cNvSpPr>
          <p:nvPr>
            <p:ph idx="1"/>
          </p:nvPr>
        </p:nvSpPr>
        <p:spPr>
          <a:xfrm>
            <a:off x="3057946" y="1486397"/>
            <a:ext cx="3641438" cy="7336385"/>
          </a:xfrm>
        </p:spPr>
        <p:txBody>
          <a:bodyPr/>
          <a:lstStyle>
            <a:lvl1pPr>
              <a:defRPr sz="2517"/>
            </a:lvl1pPr>
            <a:lvl2pPr>
              <a:defRPr sz="2202"/>
            </a:lvl2pPr>
            <a:lvl3pPr>
              <a:defRPr sz="1888"/>
            </a:lvl3pPr>
            <a:lvl4pPr>
              <a:defRPr sz="1573"/>
            </a:lvl4pPr>
            <a:lvl5pPr>
              <a:defRPr sz="1573"/>
            </a:lvl5pPr>
            <a:lvl6pPr>
              <a:defRPr sz="1573"/>
            </a:lvl6pPr>
            <a:lvl7pPr>
              <a:defRPr sz="1573"/>
            </a:lvl7pPr>
            <a:lvl8pPr>
              <a:defRPr sz="1573"/>
            </a:lvl8pPr>
            <a:lvl9pPr>
              <a:defRPr sz="157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95453" y="3097054"/>
            <a:ext cx="2319918" cy="5737675"/>
          </a:xfrm>
        </p:spPr>
        <p:txBody>
          <a:bodyPr/>
          <a:lstStyle>
            <a:lvl1pPr marL="0" indent="0">
              <a:buNone/>
              <a:defRPr sz="1259"/>
            </a:lvl1pPr>
            <a:lvl2pPr marL="359634" indent="0">
              <a:buNone/>
              <a:defRPr sz="1101"/>
            </a:lvl2pPr>
            <a:lvl3pPr marL="719267" indent="0">
              <a:buNone/>
              <a:defRPr sz="944"/>
            </a:lvl3pPr>
            <a:lvl4pPr marL="1078901" indent="0">
              <a:buNone/>
              <a:defRPr sz="787"/>
            </a:lvl4pPr>
            <a:lvl5pPr marL="1438534" indent="0">
              <a:buNone/>
              <a:defRPr sz="787"/>
            </a:lvl5pPr>
            <a:lvl6pPr marL="1798168" indent="0">
              <a:buNone/>
              <a:defRPr sz="787"/>
            </a:lvl6pPr>
            <a:lvl7pPr marL="2157801" indent="0">
              <a:buNone/>
              <a:defRPr sz="787"/>
            </a:lvl7pPr>
            <a:lvl8pPr marL="2517435" indent="0">
              <a:buNone/>
              <a:defRPr sz="787"/>
            </a:lvl8pPr>
            <a:lvl9pPr marL="2877068" indent="0">
              <a:buNone/>
              <a:defRPr sz="78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5BF660A-B31B-4C46-8548-7E45E3946683}" type="datetimeFigureOut">
              <a:rPr kumimoji="1" lang="ja-JP" altLang="en-US" smtClean="0"/>
              <a:t>2022/10/6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E017372-38F7-4C8C-8196-6F623DCC0517}" type="slidenum">
              <a:rPr kumimoji="1" lang="ja-JP" altLang="en-US" smtClean="0"/>
              <a:t>‹#›</a:t>
            </a:fld>
            <a:endParaRPr kumimoji="1" lang="ja-JP" altLang="en-US"/>
          </a:p>
        </p:txBody>
      </p:sp>
    </p:spTree>
    <p:extLst>
      <p:ext uri="{BB962C8B-B14F-4D97-AF65-F5344CB8AC3E}">
        <p14:creationId xmlns:p14="http://schemas.microsoft.com/office/powerpoint/2010/main" val="2812889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95453" y="688234"/>
            <a:ext cx="2319918" cy="2408820"/>
          </a:xfrm>
        </p:spPr>
        <p:txBody>
          <a:bodyPr anchor="b"/>
          <a:lstStyle>
            <a:lvl1pPr>
              <a:defRPr sz="2517"/>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057946" y="1486397"/>
            <a:ext cx="3641438" cy="7336385"/>
          </a:xfrm>
        </p:spPr>
        <p:txBody>
          <a:bodyPr anchor="t"/>
          <a:lstStyle>
            <a:lvl1pPr marL="0" indent="0">
              <a:buNone/>
              <a:defRPr sz="2517"/>
            </a:lvl1pPr>
            <a:lvl2pPr marL="359634" indent="0">
              <a:buNone/>
              <a:defRPr sz="2202"/>
            </a:lvl2pPr>
            <a:lvl3pPr marL="719267" indent="0">
              <a:buNone/>
              <a:defRPr sz="1888"/>
            </a:lvl3pPr>
            <a:lvl4pPr marL="1078901" indent="0">
              <a:buNone/>
              <a:defRPr sz="1573"/>
            </a:lvl4pPr>
            <a:lvl5pPr marL="1438534" indent="0">
              <a:buNone/>
              <a:defRPr sz="1573"/>
            </a:lvl5pPr>
            <a:lvl6pPr marL="1798168" indent="0">
              <a:buNone/>
              <a:defRPr sz="1573"/>
            </a:lvl6pPr>
            <a:lvl7pPr marL="2157801" indent="0">
              <a:buNone/>
              <a:defRPr sz="1573"/>
            </a:lvl7pPr>
            <a:lvl8pPr marL="2517435" indent="0">
              <a:buNone/>
              <a:defRPr sz="1573"/>
            </a:lvl8pPr>
            <a:lvl9pPr marL="2877068" indent="0">
              <a:buNone/>
              <a:defRPr sz="1573"/>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95453" y="3097054"/>
            <a:ext cx="2319918" cy="5737675"/>
          </a:xfrm>
        </p:spPr>
        <p:txBody>
          <a:bodyPr/>
          <a:lstStyle>
            <a:lvl1pPr marL="0" indent="0">
              <a:buNone/>
              <a:defRPr sz="1259"/>
            </a:lvl1pPr>
            <a:lvl2pPr marL="359634" indent="0">
              <a:buNone/>
              <a:defRPr sz="1101"/>
            </a:lvl2pPr>
            <a:lvl3pPr marL="719267" indent="0">
              <a:buNone/>
              <a:defRPr sz="944"/>
            </a:lvl3pPr>
            <a:lvl4pPr marL="1078901" indent="0">
              <a:buNone/>
              <a:defRPr sz="787"/>
            </a:lvl4pPr>
            <a:lvl5pPr marL="1438534" indent="0">
              <a:buNone/>
              <a:defRPr sz="787"/>
            </a:lvl5pPr>
            <a:lvl6pPr marL="1798168" indent="0">
              <a:buNone/>
              <a:defRPr sz="787"/>
            </a:lvl6pPr>
            <a:lvl7pPr marL="2157801" indent="0">
              <a:buNone/>
              <a:defRPr sz="787"/>
            </a:lvl7pPr>
            <a:lvl8pPr marL="2517435" indent="0">
              <a:buNone/>
              <a:defRPr sz="787"/>
            </a:lvl8pPr>
            <a:lvl9pPr marL="2877068" indent="0">
              <a:buNone/>
              <a:defRPr sz="78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5BF660A-B31B-4C46-8548-7E45E3946683}" type="datetimeFigureOut">
              <a:rPr kumimoji="1" lang="ja-JP" altLang="en-US" smtClean="0"/>
              <a:t>2022/10/6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E017372-38F7-4C8C-8196-6F623DCC0517}" type="slidenum">
              <a:rPr kumimoji="1" lang="ja-JP" altLang="en-US" smtClean="0"/>
              <a:t>‹#›</a:t>
            </a:fld>
            <a:endParaRPr kumimoji="1" lang="ja-JP" altLang="en-US"/>
          </a:p>
        </p:txBody>
      </p:sp>
    </p:spTree>
    <p:extLst>
      <p:ext uri="{BB962C8B-B14F-4D97-AF65-F5344CB8AC3E}">
        <p14:creationId xmlns:p14="http://schemas.microsoft.com/office/powerpoint/2010/main" val="1700016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4516" y="549634"/>
            <a:ext cx="6203931" cy="19954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94516" y="2748157"/>
            <a:ext cx="6203931" cy="655017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94516" y="9568370"/>
            <a:ext cx="1618417" cy="549631"/>
          </a:xfrm>
          <a:prstGeom prst="rect">
            <a:avLst/>
          </a:prstGeom>
        </p:spPr>
        <p:txBody>
          <a:bodyPr vert="horz" lIns="91440" tIns="45720" rIns="91440" bIns="45720" rtlCol="0" anchor="ctr"/>
          <a:lstStyle>
            <a:lvl1pPr algn="l">
              <a:defRPr sz="944">
                <a:solidFill>
                  <a:schemeClr val="tx1">
                    <a:tint val="75000"/>
                  </a:schemeClr>
                </a:solidFill>
              </a:defRPr>
            </a:lvl1pPr>
          </a:lstStyle>
          <a:p>
            <a:fld id="{85BF660A-B31B-4C46-8548-7E45E3946683}" type="datetimeFigureOut">
              <a:rPr kumimoji="1" lang="ja-JP" altLang="en-US" smtClean="0"/>
              <a:t>2022/10/6</a:t>
            </a:fld>
            <a:endParaRPr kumimoji="1" lang="ja-JP" altLang="en-US"/>
          </a:p>
        </p:txBody>
      </p:sp>
      <p:sp>
        <p:nvSpPr>
          <p:cNvPr id="5" name="Footer Placeholder 4"/>
          <p:cNvSpPr>
            <a:spLocks noGrp="1"/>
          </p:cNvSpPr>
          <p:nvPr>
            <p:ph type="ftr" sz="quarter" idx="3"/>
          </p:nvPr>
        </p:nvSpPr>
        <p:spPr>
          <a:xfrm>
            <a:off x="2382669" y="9568370"/>
            <a:ext cx="2427625" cy="549631"/>
          </a:xfrm>
          <a:prstGeom prst="rect">
            <a:avLst/>
          </a:prstGeom>
        </p:spPr>
        <p:txBody>
          <a:bodyPr vert="horz" lIns="91440" tIns="45720" rIns="91440" bIns="45720" rtlCol="0" anchor="ctr"/>
          <a:lstStyle>
            <a:lvl1pPr algn="ctr">
              <a:defRPr sz="944">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080030" y="9568370"/>
            <a:ext cx="1618417" cy="549631"/>
          </a:xfrm>
          <a:prstGeom prst="rect">
            <a:avLst/>
          </a:prstGeom>
        </p:spPr>
        <p:txBody>
          <a:bodyPr vert="horz" lIns="91440" tIns="45720" rIns="91440" bIns="45720" rtlCol="0" anchor="ctr"/>
          <a:lstStyle>
            <a:lvl1pPr algn="r">
              <a:defRPr sz="944">
                <a:solidFill>
                  <a:schemeClr val="tx1">
                    <a:tint val="75000"/>
                  </a:schemeClr>
                </a:solidFill>
              </a:defRPr>
            </a:lvl1pPr>
          </a:lstStyle>
          <a:p>
            <a:fld id="{6E017372-38F7-4C8C-8196-6F623DCC0517}" type="slidenum">
              <a:rPr kumimoji="1" lang="ja-JP" altLang="en-US" smtClean="0"/>
              <a:t>‹#›</a:t>
            </a:fld>
            <a:endParaRPr kumimoji="1" lang="ja-JP" altLang="en-US"/>
          </a:p>
        </p:txBody>
      </p:sp>
    </p:spTree>
    <p:extLst>
      <p:ext uri="{BB962C8B-B14F-4D97-AF65-F5344CB8AC3E}">
        <p14:creationId xmlns:p14="http://schemas.microsoft.com/office/powerpoint/2010/main" val="33354718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19267" rtl="0" eaLnBrk="1" latinLnBrk="0" hangingPunct="1">
        <a:lnSpc>
          <a:spcPct val="90000"/>
        </a:lnSpc>
        <a:spcBef>
          <a:spcPct val="0"/>
        </a:spcBef>
        <a:buNone/>
        <a:defRPr kumimoji="1" sz="3461" kern="1200">
          <a:solidFill>
            <a:schemeClr val="tx1"/>
          </a:solidFill>
          <a:latin typeface="+mj-lt"/>
          <a:ea typeface="+mj-ea"/>
          <a:cs typeface="+mj-cs"/>
        </a:defRPr>
      </a:lvl1pPr>
    </p:titleStyle>
    <p:bodyStyle>
      <a:lvl1pPr marL="179817" indent="-179817" algn="l" defTabSz="719267" rtl="0" eaLnBrk="1" latinLnBrk="0" hangingPunct="1">
        <a:lnSpc>
          <a:spcPct val="90000"/>
        </a:lnSpc>
        <a:spcBef>
          <a:spcPts val="787"/>
        </a:spcBef>
        <a:buFont typeface="Arial" panose="020B0604020202020204" pitchFamily="34" charset="0"/>
        <a:buChar char="•"/>
        <a:defRPr kumimoji="1" sz="2202" kern="1200">
          <a:solidFill>
            <a:schemeClr val="tx1"/>
          </a:solidFill>
          <a:latin typeface="+mn-lt"/>
          <a:ea typeface="+mn-ea"/>
          <a:cs typeface="+mn-cs"/>
        </a:defRPr>
      </a:lvl1pPr>
      <a:lvl2pPr marL="539450" indent="-179817" algn="l" defTabSz="719267" rtl="0" eaLnBrk="1" latinLnBrk="0" hangingPunct="1">
        <a:lnSpc>
          <a:spcPct val="90000"/>
        </a:lnSpc>
        <a:spcBef>
          <a:spcPts val="393"/>
        </a:spcBef>
        <a:buFont typeface="Arial" panose="020B0604020202020204" pitchFamily="34" charset="0"/>
        <a:buChar char="•"/>
        <a:defRPr kumimoji="1" sz="1888" kern="1200">
          <a:solidFill>
            <a:schemeClr val="tx1"/>
          </a:solidFill>
          <a:latin typeface="+mn-lt"/>
          <a:ea typeface="+mn-ea"/>
          <a:cs typeface="+mn-cs"/>
        </a:defRPr>
      </a:lvl2pPr>
      <a:lvl3pPr marL="899084" indent="-179817" algn="l" defTabSz="719267" rtl="0" eaLnBrk="1" latinLnBrk="0" hangingPunct="1">
        <a:lnSpc>
          <a:spcPct val="90000"/>
        </a:lnSpc>
        <a:spcBef>
          <a:spcPts val="393"/>
        </a:spcBef>
        <a:buFont typeface="Arial" panose="020B0604020202020204" pitchFamily="34" charset="0"/>
        <a:buChar char="•"/>
        <a:defRPr kumimoji="1" sz="1573" kern="1200">
          <a:solidFill>
            <a:schemeClr val="tx1"/>
          </a:solidFill>
          <a:latin typeface="+mn-lt"/>
          <a:ea typeface="+mn-ea"/>
          <a:cs typeface="+mn-cs"/>
        </a:defRPr>
      </a:lvl3pPr>
      <a:lvl4pPr marL="1258717" indent="-179817" algn="l" defTabSz="719267" rtl="0" eaLnBrk="1" latinLnBrk="0" hangingPunct="1">
        <a:lnSpc>
          <a:spcPct val="90000"/>
        </a:lnSpc>
        <a:spcBef>
          <a:spcPts val="393"/>
        </a:spcBef>
        <a:buFont typeface="Arial" panose="020B0604020202020204" pitchFamily="34" charset="0"/>
        <a:buChar char="•"/>
        <a:defRPr kumimoji="1" sz="1416" kern="1200">
          <a:solidFill>
            <a:schemeClr val="tx1"/>
          </a:solidFill>
          <a:latin typeface="+mn-lt"/>
          <a:ea typeface="+mn-ea"/>
          <a:cs typeface="+mn-cs"/>
        </a:defRPr>
      </a:lvl4pPr>
      <a:lvl5pPr marL="1618351" indent="-179817" algn="l" defTabSz="719267" rtl="0" eaLnBrk="1" latinLnBrk="0" hangingPunct="1">
        <a:lnSpc>
          <a:spcPct val="90000"/>
        </a:lnSpc>
        <a:spcBef>
          <a:spcPts val="393"/>
        </a:spcBef>
        <a:buFont typeface="Arial" panose="020B0604020202020204" pitchFamily="34" charset="0"/>
        <a:buChar char="•"/>
        <a:defRPr kumimoji="1" sz="1416" kern="1200">
          <a:solidFill>
            <a:schemeClr val="tx1"/>
          </a:solidFill>
          <a:latin typeface="+mn-lt"/>
          <a:ea typeface="+mn-ea"/>
          <a:cs typeface="+mn-cs"/>
        </a:defRPr>
      </a:lvl5pPr>
      <a:lvl6pPr marL="1977984" indent="-179817" algn="l" defTabSz="719267" rtl="0" eaLnBrk="1" latinLnBrk="0" hangingPunct="1">
        <a:lnSpc>
          <a:spcPct val="90000"/>
        </a:lnSpc>
        <a:spcBef>
          <a:spcPts val="393"/>
        </a:spcBef>
        <a:buFont typeface="Arial" panose="020B0604020202020204" pitchFamily="34" charset="0"/>
        <a:buChar char="•"/>
        <a:defRPr kumimoji="1" sz="1416" kern="1200">
          <a:solidFill>
            <a:schemeClr val="tx1"/>
          </a:solidFill>
          <a:latin typeface="+mn-lt"/>
          <a:ea typeface="+mn-ea"/>
          <a:cs typeface="+mn-cs"/>
        </a:defRPr>
      </a:lvl6pPr>
      <a:lvl7pPr marL="2337618" indent="-179817" algn="l" defTabSz="719267" rtl="0" eaLnBrk="1" latinLnBrk="0" hangingPunct="1">
        <a:lnSpc>
          <a:spcPct val="90000"/>
        </a:lnSpc>
        <a:spcBef>
          <a:spcPts val="393"/>
        </a:spcBef>
        <a:buFont typeface="Arial" panose="020B0604020202020204" pitchFamily="34" charset="0"/>
        <a:buChar char="•"/>
        <a:defRPr kumimoji="1" sz="1416" kern="1200">
          <a:solidFill>
            <a:schemeClr val="tx1"/>
          </a:solidFill>
          <a:latin typeface="+mn-lt"/>
          <a:ea typeface="+mn-ea"/>
          <a:cs typeface="+mn-cs"/>
        </a:defRPr>
      </a:lvl7pPr>
      <a:lvl8pPr marL="2697251" indent="-179817" algn="l" defTabSz="719267" rtl="0" eaLnBrk="1" latinLnBrk="0" hangingPunct="1">
        <a:lnSpc>
          <a:spcPct val="90000"/>
        </a:lnSpc>
        <a:spcBef>
          <a:spcPts val="393"/>
        </a:spcBef>
        <a:buFont typeface="Arial" panose="020B0604020202020204" pitchFamily="34" charset="0"/>
        <a:buChar char="•"/>
        <a:defRPr kumimoji="1" sz="1416" kern="1200">
          <a:solidFill>
            <a:schemeClr val="tx1"/>
          </a:solidFill>
          <a:latin typeface="+mn-lt"/>
          <a:ea typeface="+mn-ea"/>
          <a:cs typeface="+mn-cs"/>
        </a:defRPr>
      </a:lvl8pPr>
      <a:lvl9pPr marL="3056885" indent="-179817" algn="l" defTabSz="719267" rtl="0" eaLnBrk="1" latinLnBrk="0" hangingPunct="1">
        <a:lnSpc>
          <a:spcPct val="90000"/>
        </a:lnSpc>
        <a:spcBef>
          <a:spcPts val="393"/>
        </a:spcBef>
        <a:buFont typeface="Arial" panose="020B0604020202020204" pitchFamily="34" charset="0"/>
        <a:buChar char="•"/>
        <a:defRPr kumimoji="1" sz="1416" kern="1200">
          <a:solidFill>
            <a:schemeClr val="tx1"/>
          </a:solidFill>
          <a:latin typeface="+mn-lt"/>
          <a:ea typeface="+mn-ea"/>
          <a:cs typeface="+mn-cs"/>
        </a:defRPr>
      </a:lvl9pPr>
    </p:bodyStyle>
    <p:otherStyle>
      <a:defPPr>
        <a:defRPr lang="en-US"/>
      </a:defPPr>
      <a:lvl1pPr marL="0" algn="l" defTabSz="719267" rtl="0" eaLnBrk="1" latinLnBrk="0" hangingPunct="1">
        <a:defRPr kumimoji="1" sz="1416" kern="1200">
          <a:solidFill>
            <a:schemeClr val="tx1"/>
          </a:solidFill>
          <a:latin typeface="+mn-lt"/>
          <a:ea typeface="+mn-ea"/>
          <a:cs typeface="+mn-cs"/>
        </a:defRPr>
      </a:lvl1pPr>
      <a:lvl2pPr marL="359634" algn="l" defTabSz="719267" rtl="0" eaLnBrk="1" latinLnBrk="0" hangingPunct="1">
        <a:defRPr kumimoji="1" sz="1416" kern="1200">
          <a:solidFill>
            <a:schemeClr val="tx1"/>
          </a:solidFill>
          <a:latin typeface="+mn-lt"/>
          <a:ea typeface="+mn-ea"/>
          <a:cs typeface="+mn-cs"/>
        </a:defRPr>
      </a:lvl2pPr>
      <a:lvl3pPr marL="719267" algn="l" defTabSz="719267" rtl="0" eaLnBrk="1" latinLnBrk="0" hangingPunct="1">
        <a:defRPr kumimoji="1" sz="1416" kern="1200">
          <a:solidFill>
            <a:schemeClr val="tx1"/>
          </a:solidFill>
          <a:latin typeface="+mn-lt"/>
          <a:ea typeface="+mn-ea"/>
          <a:cs typeface="+mn-cs"/>
        </a:defRPr>
      </a:lvl3pPr>
      <a:lvl4pPr marL="1078901" algn="l" defTabSz="719267" rtl="0" eaLnBrk="1" latinLnBrk="0" hangingPunct="1">
        <a:defRPr kumimoji="1" sz="1416" kern="1200">
          <a:solidFill>
            <a:schemeClr val="tx1"/>
          </a:solidFill>
          <a:latin typeface="+mn-lt"/>
          <a:ea typeface="+mn-ea"/>
          <a:cs typeface="+mn-cs"/>
        </a:defRPr>
      </a:lvl4pPr>
      <a:lvl5pPr marL="1438534" algn="l" defTabSz="719267" rtl="0" eaLnBrk="1" latinLnBrk="0" hangingPunct="1">
        <a:defRPr kumimoji="1" sz="1416" kern="1200">
          <a:solidFill>
            <a:schemeClr val="tx1"/>
          </a:solidFill>
          <a:latin typeface="+mn-lt"/>
          <a:ea typeface="+mn-ea"/>
          <a:cs typeface="+mn-cs"/>
        </a:defRPr>
      </a:lvl5pPr>
      <a:lvl6pPr marL="1798168" algn="l" defTabSz="719267" rtl="0" eaLnBrk="1" latinLnBrk="0" hangingPunct="1">
        <a:defRPr kumimoji="1" sz="1416" kern="1200">
          <a:solidFill>
            <a:schemeClr val="tx1"/>
          </a:solidFill>
          <a:latin typeface="+mn-lt"/>
          <a:ea typeface="+mn-ea"/>
          <a:cs typeface="+mn-cs"/>
        </a:defRPr>
      </a:lvl6pPr>
      <a:lvl7pPr marL="2157801" algn="l" defTabSz="719267" rtl="0" eaLnBrk="1" latinLnBrk="0" hangingPunct="1">
        <a:defRPr kumimoji="1" sz="1416" kern="1200">
          <a:solidFill>
            <a:schemeClr val="tx1"/>
          </a:solidFill>
          <a:latin typeface="+mn-lt"/>
          <a:ea typeface="+mn-ea"/>
          <a:cs typeface="+mn-cs"/>
        </a:defRPr>
      </a:lvl7pPr>
      <a:lvl8pPr marL="2517435" algn="l" defTabSz="719267" rtl="0" eaLnBrk="1" latinLnBrk="0" hangingPunct="1">
        <a:defRPr kumimoji="1" sz="1416" kern="1200">
          <a:solidFill>
            <a:schemeClr val="tx1"/>
          </a:solidFill>
          <a:latin typeface="+mn-lt"/>
          <a:ea typeface="+mn-ea"/>
          <a:cs typeface="+mn-cs"/>
        </a:defRPr>
      </a:lvl8pPr>
      <a:lvl9pPr marL="2877068" algn="l" defTabSz="719267" rtl="0" eaLnBrk="1" latinLnBrk="0" hangingPunct="1">
        <a:defRPr kumimoji="1" sz="141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eg"/><Relationship Id="rId7" Type="http://schemas.microsoft.com/office/2007/relationships/hdphoto" Target="../media/hdphoto2.wdp"/><Relationship Id="rId12"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6.png"/><Relationship Id="rId5" Type="http://schemas.microsoft.com/office/2007/relationships/hdphoto" Target="../media/hdphoto1.wdp"/><Relationship Id="rId10" Type="http://schemas.openxmlformats.org/officeDocument/2006/relationships/image" Target="../media/image5.png"/><Relationship Id="rId4" Type="http://schemas.openxmlformats.org/officeDocument/2006/relationships/image" Target="../media/image2.png"/><Relationship Id="rId9"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E7C9C443-0929-96D7-1DA5-75A34C95BD59}"/>
              </a:ext>
            </a:extLst>
          </p:cNvPr>
          <p:cNvSpPr/>
          <p:nvPr/>
        </p:nvSpPr>
        <p:spPr>
          <a:xfrm>
            <a:off x="0" y="1"/>
            <a:ext cx="7192963" cy="4312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5294" tIns="47647" rIns="95294" bIns="47647" numCol="1" spcCol="0" rtlCol="0" fromWordArt="0" anchor="ctr" anchorCtr="0" forceAA="0" compatLnSpc="1">
            <a:prstTxWarp prst="textNoShape">
              <a:avLst/>
            </a:prstTxWarp>
            <a:noAutofit/>
          </a:bodyPr>
          <a:lstStyle/>
          <a:p>
            <a:pPr algn="ctr"/>
            <a:endParaRPr kumimoji="1" lang="ja-JP" altLang="en-US" sz="1875"/>
          </a:p>
        </p:txBody>
      </p:sp>
      <p:sp>
        <p:nvSpPr>
          <p:cNvPr id="5122" name="正方形/長方形 45"/>
          <p:cNvSpPr>
            <a:spLocks noChangeArrowheads="1"/>
          </p:cNvSpPr>
          <p:nvPr/>
        </p:nvSpPr>
        <p:spPr bwMode="auto">
          <a:xfrm>
            <a:off x="15454" y="9013"/>
            <a:ext cx="7147046" cy="380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000">
                <a:solidFill>
                  <a:schemeClr val="tx1"/>
                </a:solidFill>
                <a:latin typeface="Calibri" pitchFamily="34" charset="0"/>
                <a:ea typeface="ＭＳ Ｐゴシック" pitchFamily="50" charset="-128"/>
              </a:defRPr>
            </a:lvl1pPr>
            <a:lvl2pPr marL="742950" indent="-285750">
              <a:defRPr kumimoji="1" sz="2000">
                <a:solidFill>
                  <a:schemeClr val="tx1"/>
                </a:solidFill>
                <a:latin typeface="Calibri" pitchFamily="34" charset="0"/>
                <a:ea typeface="ＭＳ Ｐゴシック" pitchFamily="50" charset="-128"/>
              </a:defRPr>
            </a:lvl2pPr>
            <a:lvl3pPr marL="1143000" indent="-228600">
              <a:defRPr kumimoji="1" sz="2000">
                <a:solidFill>
                  <a:schemeClr val="tx1"/>
                </a:solidFill>
                <a:latin typeface="Calibri" pitchFamily="34" charset="0"/>
                <a:ea typeface="ＭＳ Ｐゴシック" pitchFamily="50" charset="-128"/>
              </a:defRPr>
            </a:lvl3pPr>
            <a:lvl4pPr marL="1600200" indent="-228600">
              <a:defRPr kumimoji="1" sz="2000">
                <a:solidFill>
                  <a:schemeClr val="tx1"/>
                </a:solidFill>
                <a:latin typeface="Calibri" pitchFamily="34" charset="0"/>
                <a:ea typeface="ＭＳ Ｐゴシック" pitchFamily="50" charset="-128"/>
              </a:defRPr>
            </a:lvl4pPr>
            <a:lvl5pPr marL="2057400" indent="-228600">
              <a:defRPr kumimoji="1" sz="2000">
                <a:solidFill>
                  <a:schemeClr val="tx1"/>
                </a:solidFill>
                <a:latin typeface="Calibri" pitchFamily="34" charset="0"/>
                <a:ea typeface="ＭＳ Ｐゴシック" pitchFamily="50" charset="-128"/>
              </a:defRPr>
            </a:lvl5pPr>
            <a:lvl6pPr marL="2514600" indent="-228600" defTabSz="1041400" eaLnBrk="0" fontAlgn="base" hangingPunct="0">
              <a:spcBef>
                <a:spcPct val="0"/>
              </a:spcBef>
              <a:spcAft>
                <a:spcPct val="0"/>
              </a:spcAft>
              <a:defRPr kumimoji="1" sz="2000">
                <a:solidFill>
                  <a:schemeClr val="tx1"/>
                </a:solidFill>
                <a:latin typeface="Calibri" pitchFamily="34" charset="0"/>
                <a:ea typeface="ＭＳ Ｐゴシック" pitchFamily="50" charset="-128"/>
              </a:defRPr>
            </a:lvl6pPr>
            <a:lvl7pPr marL="2971800" indent="-228600" defTabSz="1041400" eaLnBrk="0" fontAlgn="base" hangingPunct="0">
              <a:spcBef>
                <a:spcPct val="0"/>
              </a:spcBef>
              <a:spcAft>
                <a:spcPct val="0"/>
              </a:spcAft>
              <a:defRPr kumimoji="1" sz="2000">
                <a:solidFill>
                  <a:schemeClr val="tx1"/>
                </a:solidFill>
                <a:latin typeface="Calibri" pitchFamily="34" charset="0"/>
                <a:ea typeface="ＭＳ Ｐゴシック" pitchFamily="50" charset="-128"/>
              </a:defRPr>
            </a:lvl7pPr>
            <a:lvl8pPr marL="3429000" indent="-228600" defTabSz="1041400" eaLnBrk="0" fontAlgn="base" hangingPunct="0">
              <a:spcBef>
                <a:spcPct val="0"/>
              </a:spcBef>
              <a:spcAft>
                <a:spcPct val="0"/>
              </a:spcAft>
              <a:defRPr kumimoji="1" sz="2000">
                <a:solidFill>
                  <a:schemeClr val="tx1"/>
                </a:solidFill>
                <a:latin typeface="Calibri" pitchFamily="34" charset="0"/>
                <a:ea typeface="ＭＳ Ｐゴシック" pitchFamily="50" charset="-128"/>
              </a:defRPr>
            </a:lvl8pPr>
            <a:lvl9pPr marL="3886200" indent="-228600" defTabSz="1041400" eaLnBrk="0" fontAlgn="base" hangingPunct="0">
              <a:spcBef>
                <a:spcPct val="0"/>
              </a:spcBef>
              <a:spcAft>
                <a:spcPct val="0"/>
              </a:spcAft>
              <a:defRPr kumimoji="1" sz="2000">
                <a:solidFill>
                  <a:schemeClr val="tx1"/>
                </a:solidFill>
                <a:latin typeface="Calibri" pitchFamily="34" charset="0"/>
                <a:ea typeface="ＭＳ Ｐゴシック" pitchFamily="50" charset="-128"/>
              </a:defRPr>
            </a:lvl9pPr>
          </a:lstStyle>
          <a:p>
            <a:pPr algn="ctr" eaLnBrk="1" hangingPunct="1"/>
            <a:r>
              <a:rPr lang="ja-JP" altLang="en-US" sz="1875" b="1" dirty="0">
                <a:solidFill>
                  <a:schemeClr val="bg1"/>
                </a:solidFill>
                <a:latin typeface="Meiryo UI" pitchFamily="50" charset="-128"/>
                <a:ea typeface="Meiryo UI" pitchFamily="50" charset="-128"/>
                <a:cs typeface="メイリオ" pitchFamily="50" charset="-128"/>
              </a:rPr>
              <a:t>新宿</a:t>
            </a:r>
            <a:r>
              <a:rPr lang="en-US" altLang="ja-JP" sz="1875" b="1" dirty="0">
                <a:solidFill>
                  <a:schemeClr val="bg1"/>
                </a:solidFill>
                <a:latin typeface="Meiryo UI" pitchFamily="50" charset="-128"/>
                <a:ea typeface="Meiryo UI" pitchFamily="50" charset="-128"/>
                <a:cs typeface="メイリオ" pitchFamily="50" charset="-128"/>
              </a:rPr>
              <a:t>NPO</a:t>
            </a:r>
            <a:r>
              <a:rPr lang="ja-JP" altLang="en-US" sz="1875" b="1" dirty="0">
                <a:solidFill>
                  <a:schemeClr val="bg1"/>
                </a:solidFill>
                <a:latin typeface="Meiryo UI" pitchFamily="50" charset="-128"/>
                <a:ea typeface="Meiryo UI" pitchFamily="50" charset="-128"/>
                <a:cs typeface="メイリオ" pitchFamily="50" charset="-128"/>
              </a:rPr>
              <a:t>活動交流・支援事業「応援団体と</a:t>
            </a:r>
            <a:r>
              <a:rPr lang="en-US" altLang="ja-JP" sz="1875" b="1" dirty="0">
                <a:solidFill>
                  <a:schemeClr val="bg1"/>
                </a:solidFill>
                <a:latin typeface="Meiryo UI" pitchFamily="50" charset="-128"/>
                <a:ea typeface="Meiryo UI" pitchFamily="50" charset="-128"/>
                <a:cs typeface="メイリオ" pitchFamily="50" charset="-128"/>
              </a:rPr>
              <a:t>NPO</a:t>
            </a:r>
            <a:r>
              <a:rPr lang="ja-JP" altLang="en-US" sz="1875" b="1" dirty="0">
                <a:solidFill>
                  <a:schemeClr val="bg1"/>
                </a:solidFill>
                <a:latin typeface="Meiryo UI" pitchFamily="50" charset="-128"/>
                <a:ea typeface="Meiryo UI" pitchFamily="50" charset="-128"/>
                <a:cs typeface="メイリオ" pitchFamily="50" charset="-128"/>
              </a:rPr>
              <a:t>との交流会」</a:t>
            </a:r>
          </a:p>
        </p:txBody>
      </p:sp>
      <p:pic>
        <p:nvPicPr>
          <p:cNvPr id="5123" name="図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80"/>
          <a:stretch/>
        </p:blipFill>
        <p:spPr bwMode="auto">
          <a:xfrm>
            <a:off x="-9938" y="422025"/>
            <a:ext cx="7202902" cy="5003668"/>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124" name="テキスト ボックス 28"/>
          <p:cNvSpPr txBox="1">
            <a:spLocks noChangeArrowheads="1"/>
          </p:cNvSpPr>
          <p:nvPr/>
        </p:nvSpPr>
        <p:spPr bwMode="auto">
          <a:xfrm>
            <a:off x="3048000" y="1302740"/>
            <a:ext cx="3989696" cy="1818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ja-JP" sz="2647" b="1" dirty="0">
                <a:solidFill>
                  <a:srgbClr val="000066"/>
                </a:solidFill>
                <a:latin typeface="07やさしさゴシックボールド" pitchFamily="2" charset="-128"/>
                <a:ea typeface="Meiryo UI" pitchFamily="50" charset="-128"/>
              </a:rPr>
              <a:t>NPO</a:t>
            </a:r>
            <a:r>
              <a:rPr lang="ja-JP" altLang="en-US" sz="2647" b="1" dirty="0">
                <a:solidFill>
                  <a:srgbClr val="000066"/>
                </a:solidFill>
                <a:latin typeface="07やさしさゴシックボールド" pitchFamily="2" charset="-128"/>
                <a:ea typeface="Meiryo UI" pitchFamily="50" charset="-128"/>
              </a:rPr>
              <a:t>における資金調達の</a:t>
            </a:r>
            <a:endParaRPr lang="en-US" altLang="ja-JP" sz="800" b="1" dirty="0">
              <a:solidFill>
                <a:srgbClr val="000066"/>
              </a:solidFill>
              <a:latin typeface="07やさしさゴシックボールド" pitchFamily="2" charset="-128"/>
              <a:ea typeface="Meiryo UI" pitchFamily="50" charset="-128"/>
            </a:endParaRPr>
          </a:p>
          <a:p>
            <a:endParaRPr lang="en-US" altLang="ja-JP" sz="600" b="1" dirty="0">
              <a:solidFill>
                <a:srgbClr val="000066"/>
              </a:solidFill>
              <a:latin typeface="07やさしさゴシックボールド" pitchFamily="2" charset="-128"/>
              <a:ea typeface="Meiryo UI" pitchFamily="50" charset="-128"/>
            </a:endParaRPr>
          </a:p>
          <a:p>
            <a:r>
              <a:rPr lang="ja-JP" altLang="en-US" sz="2647" b="1" dirty="0">
                <a:solidFill>
                  <a:srgbClr val="000066"/>
                </a:solidFill>
                <a:latin typeface="07やさしさゴシックボールド" pitchFamily="2" charset="-128"/>
                <a:ea typeface="Meiryo UI" pitchFamily="50" charset="-128"/>
              </a:rPr>
              <a:t>ポイントとは？</a:t>
            </a:r>
            <a:endParaRPr lang="en-US" altLang="ja-JP" sz="2647" b="1" dirty="0">
              <a:solidFill>
                <a:srgbClr val="000066"/>
              </a:solidFill>
              <a:latin typeface="07やさしさゴシックボールド" pitchFamily="2" charset="-128"/>
              <a:ea typeface="Meiryo UI" pitchFamily="50" charset="-128"/>
            </a:endParaRPr>
          </a:p>
          <a:p>
            <a:pPr>
              <a:spcBef>
                <a:spcPts val="567"/>
              </a:spcBef>
            </a:pPr>
            <a:endParaRPr lang="en-US" altLang="ja-JP" sz="100" dirty="0">
              <a:solidFill>
                <a:srgbClr val="000066"/>
              </a:solidFill>
              <a:latin typeface="07やさしさゴシックボールド" pitchFamily="2" charset="-128"/>
              <a:ea typeface="Meiryo UI" pitchFamily="50" charset="-128"/>
            </a:endParaRPr>
          </a:p>
          <a:p>
            <a:pPr>
              <a:spcBef>
                <a:spcPts val="567"/>
              </a:spcBef>
            </a:pPr>
            <a:r>
              <a:rPr lang="ja-JP" altLang="en-US" sz="1702" dirty="0">
                <a:solidFill>
                  <a:srgbClr val="000066"/>
                </a:solidFill>
                <a:latin typeface="07やさしさゴシックボールド" pitchFamily="2" charset="-128"/>
                <a:ea typeface="Meiryo UI" pitchFamily="50" charset="-128"/>
              </a:rPr>
              <a:t>～「お金」の専門家に話を聞いて、</a:t>
            </a:r>
            <a:r>
              <a:rPr lang="en-US" altLang="ja-JP" sz="1702" dirty="0">
                <a:solidFill>
                  <a:srgbClr val="000066"/>
                </a:solidFill>
                <a:latin typeface="07やさしさゴシックボールド" pitchFamily="2" charset="-128"/>
                <a:ea typeface="Meiryo UI" pitchFamily="50" charset="-128"/>
              </a:rPr>
              <a:t>NPO</a:t>
            </a:r>
            <a:r>
              <a:rPr lang="ja-JP" altLang="en-US" sz="1702" dirty="0">
                <a:solidFill>
                  <a:srgbClr val="000066"/>
                </a:solidFill>
                <a:latin typeface="07やさしさゴシックボールド" pitchFamily="2" charset="-128"/>
                <a:ea typeface="Meiryo UI" pitchFamily="50" charset="-128"/>
              </a:rPr>
              <a:t>活動</a:t>
            </a:r>
            <a:endParaRPr lang="en-US" altLang="ja-JP" sz="1702" dirty="0">
              <a:solidFill>
                <a:srgbClr val="000066"/>
              </a:solidFill>
              <a:latin typeface="07やさしさゴシックボールド" pitchFamily="2" charset="-128"/>
              <a:ea typeface="Meiryo UI" pitchFamily="50" charset="-128"/>
            </a:endParaRPr>
          </a:p>
          <a:p>
            <a:pPr>
              <a:spcBef>
                <a:spcPts val="567"/>
              </a:spcBef>
            </a:pPr>
            <a:r>
              <a:rPr lang="ja-JP" altLang="en-US" sz="1702" dirty="0">
                <a:solidFill>
                  <a:srgbClr val="000066"/>
                </a:solidFill>
                <a:latin typeface="07やさしさゴシックボールド" pitchFamily="2" charset="-128"/>
                <a:ea typeface="Meiryo UI" pitchFamily="50" charset="-128"/>
              </a:rPr>
              <a:t>　　資金の獲得に役立てよう～</a:t>
            </a:r>
          </a:p>
        </p:txBody>
      </p:sp>
      <p:sp>
        <p:nvSpPr>
          <p:cNvPr id="8" name="楕円 7"/>
          <p:cNvSpPr/>
          <p:nvPr/>
        </p:nvSpPr>
        <p:spPr>
          <a:xfrm>
            <a:off x="5244378" y="712595"/>
            <a:ext cx="1500559" cy="37106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5588">
              <a:defRPr/>
            </a:pPr>
            <a:r>
              <a:rPr lang="ja-JP" altLang="en-US" sz="1600" b="1" dirty="0">
                <a:ea typeface="07やさしさゴシック" panose="02000600000000000000"/>
              </a:rPr>
              <a:t>参加無料</a:t>
            </a:r>
          </a:p>
        </p:txBody>
      </p:sp>
      <p:sp>
        <p:nvSpPr>
          <p:cNvPr id="5127" name="テキスト ボックス 58"/>
          <p:cNvSpPr txBox="1">
            <a:spLocks noChangeArrowheads="1"/>
          </p:cNvSpPr>
          <p:nvPr/>
        </p:nvSpPr>
        <p:spPr bwMode="auto">
          <a:xfrm>
            <a:off x="3057111" y="3097907"/>
            <a:ext cx="3200222" cy="1418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Calibri" pitchFamily="34" charset="0"/>
                <a:ea typeface="ＭＳ Ｐゴシック" pitchFamily="50" charset="-128"/>
              </a:defRPr>
            </a:lvl1pPr>
            <a:lvl2pPr marL="742950" indent="-285750">
              <a:defRPr kumimoji="1" sz="2000">
                <a:solidFill>
                  <a:schemeClr val="tx1"/>
                </a:solidFill>
                <a:latin typeface="Calibri" pitchFamily="34" charset="0"/>
                <a:ea typeface="ＭＳ Ｐゴシック" pitchFamily="50" charset="-128"/>
              </a:defRPr>
            </a:lvl2pPr>
            <a:lvl3pPr marL="1143000" indent="-228600">
              <a:defRPr kumimoji="1" sz="2000">
                <a:solidFill>
                  <a:schemeClr val="tx1"/>
                </a:solidFill>
                <a:latin typeface="Calibri" pitchFamily="34" charset="0"/>
                <a:ea typeface="ＭＳ Ｐゴシック" pitchFamily="50" charset="-128"/>
              </a:defRPr>
            </a:lvl3pPr>
            <a:lvl4pPr marL="1600200" indent="-228600">
              <a:defRPr kumimoji="1" sz="2000">
                <a:solidFill>
                  <a:schemeClr val="tx1"/>
                </a:solidFill>
                <a:latin typeface="Calibri" pitchFamily="34" charset="0"/>
                <a:ea typeface="ＭＳ Ｐゴシック" pitchFamily="50" charset="-128"/>
              </a:defRPr>
            </a:lvl4pPr>
            <a:lvl5pPr marL="2057400" indent="-228600">
              <a:defRPr kumimoji="1" sz="2000">
                <a:solidFill>
                  <a:schemeClr val="tx1"/>
                </a:solidFill>
                <a:latin typeface="Calibri" pitchFamily="34" charset="0"/>
                <a:ea typeface="ＭＳ Ｐゴシック" pitchFamily="50" charset="-128"/>
              </a:defRPr>
            </a:lvl5pPr>
            <a:lvl6pPr marL="2514600" indent="-228600" defTabSz="1041400" eaLnBrk="0" fontAlgn="base" hangingPunct="0">
              <a:spcBef>
                <a:spcPct val="0"/>
              </a:spcBef>
              <a:spcAft>
                <a:spcPct val="0"/>
              </a:spcAft>
              <a:defRPr kumimoji="1" sz="2000">
                <a:solidFill>
                  <a:schemeClr val="tx1"/>
                </a:solidFill>
                <a:latin typeface="Calibri" pitchFamily="34" charset="0"/>
                <a:ea typeface="ＭＳ Ｐゴシック" pitchFamily="50" charset="-128"/>
              </a:defRPr>
            </a:lvl6pPr>
            <a:lvl7pPr marL="2971800" indent="-228600" defTabSz="1041400" eaLnBrk="0" fontAlgn="base" hangingPunct="0">
              <a:spcBef>
                <a:spcPct val="0"/>
              </a:spcBef>
              <a:spcAft>
                <a:spcPct val="0"/>
              </a:spcAft>
              <a:defRPr kumimoji="1" sz="2000">
                <a:solidFill>
                  <a:schemeClr val="tx1"/>
                </a:solidFill>
                <a:latin typeface="Calibri" pitchFamily="34" charset="0"/>
                <a:ea typeface="ＭＳ Ｐゴシック" pitchFamily="50" charset="-128"/>
              </a:defRPr>
            </a:lvl7pPr>
            <a:lvl8pPr marL="3429000" indent="-228600" defTabSz="1041400" eaLnBrk="0" fontAlgn="base" hangingPunct="0">
              <a:spcBef>
                <a:spcPct val="0"/>
              </a:spcBef>
              <a:spcAft>
                <a:spcPct val="0"/>
              </a:spcAft>
              <a:defRPr kumimoji="1" sz="2000">
                <a:solidFill>
                  <a:schemeClr val="tx1"/>
                </a:solidFill>
                <a:latin typeface="Calibri" pitchFamily="34" charset="0"/>
                <a:ea typeface="ＭＳ Ｐゴシック" pitchFamily="50" charset="-128"/>
              </a:defRPr>
            </a:lvl8pPr>
            <a:lvl9pPr marL="3886200" indent="-228600" defTabSz="1041400" eaLnBrk="0" fontAlgn="base" hangingPunct="0">
              <a:spcBef>
                <a:spcPct val="0"/>
              </a:spcBef>
              <a:spcAft>
                <a:spcPct val="0"/>
              </a:spcAft>
              <a:defRPr kumimoji="1" sz="2000">
                <a:solidFill>
                  <a:schemeClr val="tx1"/>
                </a:solidFill>
                <a:latin typeface="Calibri" pitchFamily="34" charset="0"/>
                <a:ea typeface="ＭＳ Ｐゴシック" pitchFamily="50" charset="-128"/>
              </a:defRPr>
            </a:lvl9pPr>
          </a:lstStyle>
          <a:p>
            <a:pPr>
              <a:spcBef>
                <a:spcPts val="567"/>
              </a:spcBef>
            </a:pPr>
            <a:r>
              <a:rPr lang="en-US" altLang="ja-JP" sz="1700" b="1" dirty="0">
                <a:solidFill>
                  <a:srgbClr val="FF0000"/>
                </a:solidFill>
                <a:latin typeface="Meiryo UI" pitchFamily="50" charset="-128"/>
                <a:ea typeface="07やさしさゴシック" pitchFamily="2" charset="-128"/>
              </a:rPr>
              <a:t>2022</a:t>
            </a:r>
            <a:r>
              <a:rPr lang="ja-JP" altLang="en-US" sz="1700" b="1" dirty="0">
                <a:solidFill>
                  <a:srgbClr val="FF0000"/>
                </a:solidFill>
                <a:latin typeface="Meiryo UI" pitchFamily="50" charset="-128"/>
                <a:ea typeface="07やさしさゴシック" pitchFamily="2" charset="-128"/>
              </a:rPr>
              <a:t>年</a:t>
            </a:r>
            <a:r>
              <a:rPr lang="en-US" altLang="ja-JP" sz="1700" b="1" dirty="0">
                <a:solidFill>
                  <a:srgbClr val="FF0000"/>
                </a:solidFill>
                <a:latin typeface="Meiryo UI" pitchFamily="50" charset="-128"/>
                <a:ea typeface="07やさしさゴシック" pitchFamily="2" charset="-128"/>
              </a:rPr>
              <a:t>10</a:t>
            </a:r>
            <a:r>
              <a:rPr lang="ja-JP" altLang="en-US" sz="1700" b="1" dirty="0">
                <a:solidFill>
                  <a:srgbClr val="FF0000"/>
                </a:solidFill>
                <a:latin typeface="Meiryo UI" pitchFamily="50" charset="-128"/>
                <a:ea typeface="07やさしさゴシック" pitchFamily="2" charset="-128"/>
              </a:rPr>
              <a:t>月</a:t>
            </a:r>
            <a:r>
              <a:rPr lang="en-US" altLang="ja-JP" sz="1700" b="1" dirty="0">
                <a:solidFill>
                  <a:srgbClr val="FF0000"/>
                </a:solidFill>
                <a:latin typeface="Meiryo UI" pitchFamily="50" charset="-128"/>
                <a:ea typeface="07やさしさゴシック" pitchFamily="2" charset="-128"/>
              </a:rPr>
              <a:t>15</a:t>
            </a:r>
            <a:r>
              <a:rPr lang="ja-JP" altLang="en-US" sz="1700" b="1" dirty="0">
                <a:solidFill>
                  <a:srgbClr val="FF0000"/>
                </a:solidFill>
                <a:latin typeface="Meiryo UI" pitchFamily="50" charset="-128"/>
                <a:ea typeface="07やさしさゴシック" pitchFamily="2" charset="-128"/>
              </a:rPr>
              <a:t>日</a:t>
            </a:r>
            <a:r>
              <a:rPr lang="en-US" altLang="ja-JP" sz="1700" b="1" dirty="0">
                <a:solidFill>
                  <a:srgbClr val="FF0000"/>
                </a:solidFill>
                <a:latin typeface="Meiryo UI" pitchFamily="50" charset="-128"/>
                <a:ea typeface="07やさしさゴシック" pitchFamily="2" charset="-128"/>
              </a:rPr>
              <a:t>(</a:t>
            </a:r>
            <a:r>
              <a:rPr lang="ja-JP" altLang="en-US" sz="1700" b="1" dirty="0">
                <a:solidFill>
                  <a:srgbClr val="FF0000"/>
                </a:solidFill>
                <a:latin typeface="Meiryo UI" pitchFamily="50" charset="-128"/>
                <a:ea typeface="07やさしさゴシック" pitchFamily="2" charset="-128"/>
              </a:rPr>
              <a:t>土</a:t>
            </a:r>
            <a:r>
              <a:rPr lang="en-US" altLang="ja-JP" sz="1700" b="1" dirty="0">
                <a:solidFill>
                  <a:srgbClr val="FF0000"/>
                </a:solidFill>
                <a:latin typeface="Meiryo UI" pitchFamily="50" charset="-128"/>
                <a:ea typeface="07やさしさゴシック" pitchFamily="2" charset="-128"/>
              </a:rPr>
              <a:t>) </a:t>
            </a:r>
          </a:p>
          <a:p>
            <a:pPr eaLnBrk="1" hangingPunct="1"/>
            <a:r>
              <a:rPr lang="en-US" altLang="ja-JP" sz="1700" b="1" dirty="0">
                <a:solidFill>
                  <a:srgbClr val="FF0000"/>
                </a:solidFill>
                <a:latin typeface="Meiryo UI" pitchFamily="50" charset="-128"/>
                <a:ea typeface="07やさしさゴシック" pitchFamily="2" charset="-128"/>
              </a:rPr>
              <a:t>13:30-16:30</a:t>
            </a:r>
          </a:p>
          <a:p>
            <a:pPr>
              <a:spcBef>
                <a:spcPts val="1134"/>
              </a:spcBef>
            </a:pPr>
            <a:r>
              <a:rPr lang="ja-JP" altLang="en-US" sz="1700" b="1" dirty="0">
                <a:solidFill>
                  <a:srgbClr val="FF0000"/>
                </a:solidFill>
                <a:latin typeface="Meiryo UI" pitchFamily="50" charset="-128"/>
                <a:ea typeface="07やさしさゴシック" pitchFamily="2" charset="-128"/>
              </a:rPr>
              <a:t>新宿</a:t>
            </a:r>
            <a:r>
              <a:rPr lang="en-US" altLang="ja-JP" sz="1700" b="1" dirty="0">
                <a:solidFill>
                  <a:srgbClr val="FF0000"/>
                </a:solidFill>
                <a:latin typeface="Meiryo UI" pitchFamily="50" charset="-128"/>
                <a:ea typeface="07やさしさゴシック" pitchFamily="2" charset="-128"/>
              </a:rPr>
              <a:t>NPO</a:t>
            </a:r>
            <a:r>
              <a:rPr lang="ja-JP" altLang="en-US" sz="1700" b="1" dirty="0">
                <a:solidFill>
                  <a:srgbClr val="FF0000"/>
                </a:solidFill>
                <a:latin typeface="Meiryo UI" pitchFamily="50" charset="-128"/>
                <a:ea typeface="07やさしさゴシック" pitchFamily="2" charset="-128"/>
              </a:rPr>
              <a:t>協働推進センター</a:t>
            </a:r>
            <a:endParaRPr lang="en-US" altLang="ja-JP" sz="1700" b="1" dirty="0">
              <a:solidFill>
                <a:srgbClr val="FF0000"/>
              </a:solidFill>
              <a:latin typeface="Meiryo UI" pitchFamily="50" charset="-128"/>
              <a:ea typeface="07やさしさゴシック" pitchFamily="2" charset="-128"/>
            </a:endParaRPr>
          </a:p>
          <a:p>
            <a:pPr eaLnBrk="1" hangingPunct="1"/>
            <a:r>
              <a:rPr lang="en-US" altLang="ja-JP" sz="1700" b="1" dirty="0">
                <a:solidFill>
                  <a:srgbClr val="FF0000"/>
                </a:solidFill>
                <a:latin typeface="Meiryo UI" pitchFamily="50" charset="-128"/>
                <a:ea typeface="07やさしさゴシック" pitchFamily="2" charset="-128"/>
              </a:rPr>
              <a:t>501</a:t>
            </a:r>
            <a:r>
              <a:rPr lang="ja-JP" altLang="en-US" sz="1700" b="1" dirty="0">
                <a:solidFill>
                  <a:srgbClr val="FF0000"/>
                </a:solidFill>
                <a:latin typeface="Meiryo UI" pitchFamily="50" charset="-128"/>
                <a:ea typeface="07やさしさゴシック" pitchFamily="2" charset="-128"/>
              </a:rPr>
              <a:t>会議室</a:t>
            </a:r>
            <a:endParaRPr lang="en-US" altLang="ja-JP" sz="1700" b="1" dirty="0">
              <a:solidFill>
                <a:srgbClr val="FF0000"/>
              </a:solidFill>
              <a:latin typeface="Meiryo UI" pitchFamily="50" charset="-128"/>
              <a:ea typeface="07やさしさゴシック" pitchFamily="2" charset="-128"/>
            </a:endParaRPr>
          </a:p>
        </p:txBody>
      </p:sp>
      <p:sp>
        <p:nvSpPr>
          <p:cNvPr id="5128" name="テキスト ボックス 19"/>
          <p:cNvSpPr txBox="1">
            <a:spLocks noChangeArrowheads="1"/>
          </p:cNvSpPr>
          <p:nvPr/>
        </p:nvSpPr>
        <p:spPr bwMode="auto">
          <a:xfrm>
            <a:off x="5308622" y="8656169"/>
            <a:ext cx="1542551" cy="295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a:solidFill>
                  <a:schemeClr val="tx1"/>
                </a:solidFill>
                <a:latin typeface="Calibri" pitchFamily="34" charset="0"/>
                <a:ea typeface="ＭＳ Ｐゴシック" pitchFamily="50" charset="-128"/>
              </a:defRPr>
            </a:lvl1pPr>
            <a:lvl2pPr marL="742950" indent="-285750">
              <a:defRPr kumimoji="1" sz="2000">
                <a:solidFill>
                  <a:schemeClr val="tx1"/>
                </a:solidFill>
                <a:latin typeface="Calibri" pitchFamily="34" charset="0"/>
                <a:ea typeface="ＭＳ Ｐゴシック" pitchFamily="50" charset="-128"/>
              </a:defRPr>
            </a:lvl2pPr>
            <a:lvl3pPr marL="1143000" indent="-228600">
              <a:defRPr kumimoji="1" sz="2000">
                <a:solidFill>
                  <a:schemeClr val="tx1"/>
                </a:solidFill>
                <a:latin typeface="Calibri" pitchFamily="34" charset="0"/>
                <a:ea typeface="ＭＳ Ｐゴシック" pitchFamily="50" charset="-128"/>
              </a:defRPr>
            </a:lvl3pPr>
            <a:lvl4pPr marL="1600200" indent="-228600">
              <a:defRPr kumimoji="1" sz="2000">
                <a:solidFill>
                  <a:schemeClr val="tx1"/>
                </a:solidFill>
                <a:latin typeface="Calibri" pitchFamily="34" charset="0"/>
                <a:ea typeface="ＭＳ Ｐゴシック" pitchFamily="50" charset="-128"/>
              </a:defRPr>
            </a:lvl4pPr>
            <a:lvl5pPr marL="2057400" indent="-228600">
              <a:defRPr kumimoji="1" sz="2000">
                <a:solidFill>
                  <a:schemeClr val="tx1"/>
                </a:solidFill>
                <a:latin typeface="Calibri" pitchFamily="34" charset="0"/>
                <a:ea typeface="ＭＳ Ｐゴシック" pitchFamily="50" charset="-128"/>
              </a:defRPr>
            </a:lvl5pPr>
            <a:lvl6pPr marL="2514600" indent="-228600" defTabSz="1041400" eaLnBrk="0" fontAlgn="base" hangingPunct="0">
              <a:spcBef>
                <a:spcPct val="0"/>
              </a:spcBef>
              <a:spcAft>
                <a:spcPct val="0"/>
              </a:spcAft>
              <a:defRPr kumimoji="1" sz="2000">
                <a:solidFill>
                  <a:schemeClr val="tx1"/>
                </a:solidFill>
                <a:latin typeface="Calibri" pitchFamily="34" charset="0"/>
                <a:ea typeface="ＭＳ Ｐゴシック" pitchFamily="50" charset="-128"/>
              </a:defRPr>
            </a:lvl6pPr>
            <a:lvl7pPr marL="2971800" indent="-228600" defTabSz="1041400" eaLnBrk="0" fontAlgn="base" hangingPunct="0">
              <a:spcBef>
                <a:spcPct val="0"/>
              </a:spcBef>
              <a:spcAft>
                <a:spcPct val="0"/>
              </a:spcAft>
              <a:defRPr kumimoji="1" sz="2000">
                <a:solidFill>
                  <a:schemeClr val="tx1"/>
                </a:solidFill>
                <a:latin typeface="Calibri" pitchFamily="34" charset="0"/>
                <a:ea typeface="ＭＳ Ｐゴシック" pitchFamily="50" charset="-128"/>
              </a:defRPr>
            </a:lvl7pPr>
            <a:lvl8pPr marL="3429000" indent="-228600" defTabSz="1041400" eaLnBrk="0" fontAlgn="base" hangingPunct="0">
              <a:spcBef>
                <a:spcPct val="0"/>
              </a:spcBef>
              <a:spcAft>
                <a:spcPct val="0"/>
              </a:spcAft>
              <a:defRPr kumimoji="1" sz="2000">
                <a:solidFill>
                  <a:schemeClr val="tx1"/>
                </a:solidFill>
                <a:latin typeface="Calibri" pitchFamily="34" charset="0"/>
                <a:ea typeface="ＭＳ Ｐゴシック" pitchFamily="50" charset="-128"/>
              </a:defRPr>
            </a:lvl8pPr>
            <a:lvl9pPr marL="3886200" indent="-228600" defTabSz="1041400" eaLnBrk="0" fontAlgn="base" hangingPunct="0">
              <a:spcBef>
                <a:spcPct val="0"/>
              </a:spcBef>
              <a:spcAft>
                <a:spcPct val="0"/>
              </a:spcAft>
              <a:defRPr kumimoji="1" sz="2000">
                <a:solidFill>
                  <a:schemeClr val="tx1"/>
                </a:solidFill>
                <a:latin typeface="Calibri" pitchFamily="34" charset="0"/>
                <a:ea typeface="ＭＳ Ｐゴシック" pitchFamily="50" charset="-128"/>
              </a:defRPr>
            </a:lvl9pPr>
          </a:lstStyle>
          <a:p>
            <a:pPr eaLnBrk="1" hangingPunct="1"/>
            <a:r>
              <a:rPr lang="ja-JP" altLang="en-US" sz="1323" dirty="0">
                <a:solidFill>
                  <a:schemeClr val="bg1"/>
                </a:solidFill>
                <a:latin typeface="Meiryo UI" pitchFamily="50" charset="-128"/>
                <a:ea typeface="Meiryo UI" pitchFamily="50" charset="-128"/>
              </a:rPr>
              <a:t>お申込みはこちら</a:t>
            </a:r>
            <a:r>
              <a:rPr lang="ja-JP" altLang="en-US" sz="1323" b="1" dirty="0">
                <a:ln>
                  <a:solidFill>
                    <a:schemeClr val="bg1"/>
                  </a:solidFill>
                </a:ln>
                <a:solidFill>
                  <a:schemeClr val="bg1"/>
                </a:solidFill>
                <a:latin typeface="メイリオ" pitchFamily="50" charset="-128"/>
                <a:ea typeface="メイリオ" pitchFamily="50" charset="-128"/>
              </a:rPr>
              <a:t>👇</a:t>
            </a:r>
            <a:endParaRPr lang="ja-JP" altLang="en-US" sz="1323" dirty="0">
              <a:ln>
                <a:solidFill>
                  <a:schemeClr val="bg1"/>
                </a:solidFill>
              </a:ln>
              <a:solidFill>
                <a:schemeClr val="bg1"/>
              </a:solidFill>
              <a:latin typeface="メイリオ" pitchFamily="50" charset="-128"/>
              <a:ea typeface="メイリオ" pitchFamily="50" charset="-128"/>
            </a:endParaRPr>
          </a:p>
        </p:txBody>
      </p:sp>
      <p:sp>
        <p:nvSpPr>
          <p:cNvPr id="41" name="テキスト ボックス 40"/>
          <p:cNvSpPr txBox="1"/>
          <p:nvPr/>
        </p:nvSpPr>
        <p:spPr>
          <a:xfrm>
            <a:off x="362159" y="10018679"/>
            <a:ext cx="6781383" cy="338554"/>
          </a:xfrm>
          <a:prstGeom prst="rect">
            <a:avLst/>
          </a:prstGeom>
          <a:noFill/>
        </p:spPr>
        <p:txBody>
          <a:bodyPr wrap="square">
            <a:spAutoFit/>
          </a:bodyPr>
          <a:lstStyle/>
          <a:p>
            <a:pPr defTabSz="985588">
              <a:defRPr/>
            </a:pPr>
            <a:r>
              <a:rPr lang="ja-JP" altLang="en-US" sz="800" b="1" dirty="0">
                <a:solidFill>
                  <a:schemeClr val="bg1"/>
                </a:solidFill>
                <a:latin typeface="Meiryo UI" panose="020B0604030504040204" pitchFamily="50" charset="-128"/>
                <a:ea typeface="Meiryo UI" panose="020B0604030504040204" pitchFamily="50" charset="-128"/>
              </a:rPr>
              <a:t>新型コロナウイルス感染状況により内容を一部変更する場合があります。</a:t>
            </a:r>
            <a:endParaRPr lang="en-US" altLang="ja-JP" sz="800" b="1" dirty="0">
              <a:solidFill>
                <a:schemeClr val="bg1"/>
              </a:solidFill>
              <a:latin typeface="Meiryo UI" panose="020B0604030504040204" pitchFamily="50" charset="-128"/>
              <a:ea typeface="Meiryo UI" panose="020B0604030504040204" pitchFamily="50" charset="-128"/>
            </a:endParaRPr>
          </a:p>
          <a:p>
            <a:pPr defTabSz="985588">
              <a:defRPr/>
            </a:pPr>
            <a:r>
              <a:rPr lang="ja-JP" altLang="en-US" sz="800" b="1" dirty="0">
                <a:solidFill>
                  <a:schemeClr val="bg1"/>
                </a:solidFill>
                <a:latin typeface="Meiryo UI" panose="020B0604030504040204" pitchFamily="50" charset="-128"/>
                <a:ea typeface="Meiryo UI" panose="020B0604030504040204" pitchFamily="50" charset="-128"/>
              </a:rPr>
              <a:t>最新の情報は当センターホームページをご覧ください。　</a:t>
            </a:r>
            <a:r>
              <a:rPr lang="en-US" altLang="ja-JP" sz="800" b="1" dirty="0">
                <a:solidFill>
                  <a:schemeClr val="bg1"/>
                </a:solidFill>
                <a:latin typeface="Meiryo UI" panose="020B0604030504040204" pitchFamily="50" charset="-128"/>
                <a:ea typeface="Meiryo UI" panose="020B0604030504040204" pitchFamily="50" charset="-128"/>
              </a:rPr>
              <a:t>https://snponet.net</a:t>
            </a:r>
            <a:endParaRPr lang="ja-JP" altLang="en-US" sz="800" b="1" dirty="0">
              <a:solidFill>
                <a:schemeClr val="bg1"/>
              </a:solidFill>
              <a:latin typeface="Meiryo UI" panose="020B0604030504040204" pitchFamily="50" charset="-128"/>
              <a:ea typeface="Meiryo UI" panose="020B0604030504040204" pitchFamily="50" charset="-128"/>
            </a:endParaRPr>
          </a:p>
        </p:txBody>
      </p:sp>
      <p:sp>
        <p:nvSpPr>
          <p:cNvPr id="11" name="テキスト ボックス 25">
            <a:extLst>
              <a:ext uri="{FF2B5EF4-FFF2-40B4-BE49-F238E27FC236}">
                <a16:creationId xmlns:a16="http://schemas.microsoft.com/office/drawing/2014/main" id="{2FA64FFD-1D0B-DA74-2BBB-89735A9B4636}"/>
              </a:ext>
            </a:extLst>
          </p:cNvPr>
          <p:cNvSpPr txBox="1">
            <a:spLocks noChangeArrowheads="1"/>
          </p:cNvSpPr>
          <p:nvPr/>
        </p:nvSpPr>
        <p:spPr bwMode="auto">
          <a:xfrm>
            <a:off x="1069736" y="5752888"/>
            <a:ext cx="2531044" cy="2475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tIns="68055" rIns="34028" bIns="102084"/>
          <a:lstStyle/>
          <a:p>
            <a:pPr>
              <a:lnSpc>
                <a:spcPts val="1607"/>
              </a:lnSpc>
            </a:pPr>
            <a:r>
              <a:rPr lang="ja-JP" altLang="en-US" sz="1200" b="1" dirty="0">
                <a:latin typeface="Meiryo UI" pitchFamily="50" charset="-128"/>
                <a:ea typeface="Meiryo UI" pitchFamily="50" charset="-128"/>
              </a:rPr>
              <a:t>・篠崎　研一　氏</a:t>
            </a:r>
            <a:endParaRPr lang="en-US" altLang="ja-JP" sz="1200" b="1" dirty="0">
              <a:latin typeface="Meiryo UI" pitchFamily="50" charset="-128"/>
              <a:ea typeface="Meiryo UI" pitchFamily="50" charset="-128"/>
            </a:endParaRPr>
          </a:p>
          <a:p>
            <a:pPr>
              <a:lnSpc>
                <a:spcPts val="1607"/>
              </a:lnSpc>
            </a:pPr>
            <a:r>
              <a:rPr lang="ja-JP" altLang="en-US" sz="1000" b="1" dirty="0">
                <a:latin typeface="Meiryo UI" pitchFamily="50" charset="-128"/>
                <a:ea typeface="Meiryo UI" pitchFamily="50" charset="-128"/>
              </a:rPr>
              <a:t>　 第一勧業信用組合　</a:t>
            </a:r>
            <a:endParaRPr lang="en-US" altLang="ja-JP" sz="1000" b="1" dirty="0">
              <a:latin typeface="Meiryo UI" pitchFamily="50" charset="-128"/>
              <a:ea typeface="Meiryo UI" pitchFamily="50" charset="-128"/>
            </a:endParaRPr>
          </a:p>
          <a:p>
            <a:pPr>
              <a:lnSpc>
                <a:spcPts val="1607"/>
              </a:lnSpc>
            </a:pPr>
            <a:r>
              <a:rPr lang="ja-JP" altLang="en-US" sz="1000" b="1" dirty="0">
                <a:latin typeface="Meiryo UI" pitchFamily="50" charset="-128"/>
                <a:ea typeface="Meiryo UI" pitchFamily="50" charset="-128"/>
              </a:rPr>
              <a:t>　 連携企画推進部　部長</a:t>
            </a:r>
            <a:endParaRPr lang="en-US" altLang="ja-JP" sz="200" b="1" dirty="0">
              <a:latin typeface="Meiryo UI" pitchFamily="50" charset="-128"/>
              <a:ea typeface="Meiryo UI" pitchFamily="50" charset="-128"/>
            </a:endParaRPr>
          </a:p>
          <a:p>
            <a:pPr>
              <a:lnSpc>
                <a:spcPts val="1607"/>
              </a:lnSpc>
            </a:pPr>
            <a:endParaRPr lang="en-US" altLang="ja-JP" sz="1200" b="1" dirty="0">
              <a:latin typeface="Meiryo UI" pitchFamily="50" charset="-128"/>
              <a:ea typeface="Meiryo UI" pitchFamily="50" charset="-128"/>
            </a:endParaRPr>
          </a:p>
          <a:p>
            <a:pPr>
              <a:lnSpc>
                <a:spcPts val="1607"/>
              </a:lnSpc>
            </a:pPr>
            <a:r>
              <a:rPr lang="ja-JP" altLang="en-US" sz="1200" b="1" dirty="0">
                <a:latin typeface="Meiryo UI" pitchFamily="50" charset="-128"/>
                <a:ea typeface="Meiryo UI" pitchFamily="50" charset="-128"/>
              </a:rPr>
              <a:t>・武藤　良太　氏</a:t>
            </a:r>
            <a:endParaRPr lang="en-US" altLang="ja-JP" sz="1200" b="1" dirty="0">
              <a:latin typeface="Meiryo UI" pitchFamily="50" charset="-128"/>
              <a:ea typeface="Meiryo UI" pitchFamily="50" charset="-128"/>
            </a:endParaRPr>
          </a:p>
          <a:p>
            <a:pPr>
              <a:lnSpc>
                <a:spcPts val="1607"/>
              </a:lnSpc>
            </a:pPr>
            <a:r>
              <a:rPr lang="ja-JP" altLang="en-US" sz="1000" b="1" dirty="0">
                <a:latin typeface="Meiryo UI" pitchFamily="50" charset="-128"/>
                <a:ea typeface="Meiryo UI" pitchFamily="50" charset="-128"/>
              </a:rPr>
              <a:t>   トヨタ財団国内助成金グループ</a:t>
            </a:r>
            <a:endParaRPr lang="en-US" altLang="ja-JP" sz="1000" b="1" dirty="0">
              <a:latin typeface="Meiryo UI" pitchFamily="50" charset="-128"/>
              <a:ea typeface="Meiryo UI" pitchFamily="50" charset="-128"/>
            </a:endParaRPr>
          </a:p>
          <a:p>
            <a:pPr>
              <a:lnSpc>
                <a:spcPts val="1607"/>
              </a:lnSpc>
            </a:pPr>
            <a:r>
              <a:rPr lang="ja-JP" altLang="en-US" sz="1000" b="1" dirty="0">
                <a:latin typeface="Meiryo UI" pitchFamily="50" charset="-128"/>
                <a:ea typeface="Meiryo UI" pitchFamily="50" charset="-128"/>
              </a:rPr>
              <a:t>   プログラムオフィサー</a:t>
            </a:r>
            <a:endParaRPr lang="en-US" altLang="ja-JP" sz="2000" b="1" dirty="0">
              <a:latin typeface="Meiryo UI" pitchFamily="50" charset="-128"/>
              <a:ea typeface="Meiryo UI" pitchFamily="50" charset="-128"/>
            </a:endParaRPr>
          </a:p>
        </p:txBody>
      </p:sp>
      <p:pic>
        <p:nvPicPr>
          <p:cNvPr id="27" name="図 26">
            <a:extLst>
              <a:ext uri="{FF2B5EF4-FFF2-40B4-BE49-F238E27FC236}">
                <a16:creationId xmlns:a16="http://schemas.microsoft.com/office/drawing/2014/main" id="{9E9F2FB6-4377-4651-90D8-79A83FC9D1B0}"/>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l="52883" t="9649" r="6565" b="25037"/>
          <a:stretch/>
        </p:blipFill>
        <p:spPr bwMode="auto">
          <a:xfrm>
            <a:off x="229975" y="6678042"/>
            <a:ext cx="674566" cy="749507"/>
          </a:xfrm>
          <a:prstGeom prst="rect">
            <a:avLst/>
          </a:prstGeom>
          <a:ln>
            <a:noFill/>
          </a:ln>
          <a:extLst>
            <a:ext uri="{53640926-AAD7-44D8-BBD7-CCE9431645EC}">
              <a14:shadowObscured xmlns:a14="http://schemas.microsoft.com/office/drawing/2010/main"/>
            </a:ext>
          </a:extLst>
        </p:spPr>
      </p:pic>
      <p:sp>
        <p:nvSpPr>
          <p:cNvPr id="31" name="正方形/長方形 30">
            <a:extLst>
              <a:ext uri="{FF2B5EF4-FFF2-40B4-BE49-F238E27FC236}">
                <a16:creationId xmlns:a16="http://schemas.microsoft.com/office/drawing/2014/main" id="{CB7AD40D-CD2C-E471-1D99-BB99F5DC8310}"/>
              </a:ext>
            </a:extLst>
          </p:cNvPr>
          <p:cNvSpPr/>
          <p:nvPr/>
        </p:nvSpPr>
        <p:spPr>
          <a:xfrm>
            <a:off x="3083016" y="4224996"/>
            <a:ext cx="3136032" cy="1010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dirty="0">
                <a:solidFill>
                  <a:schemeClr val="tx1"/>
                </a:solidFill>
                <a:latin typeface="Meiryo UI" panose="020B0604030504040204" pitchFamily="50" charset="-128"/>
                <a:ea typeface="Meiryo UI" panose="020B0604030504040204" pitchFamily="50" charset="-128"/>
              </a:rPr>
              <a:t>定員：会場</a:t>
            </a:r>
            <a:r>
              <a:rPr kumimoji="1" lang="en-US" altLang="ja-JP" sz="1100" b="1" dirty="0">
                <a:solidFill>
                  <a:schemeClr val="tx1"/>
                </a:solidFill>
                <a:latin typeface="Meiryo UI" panose="020B0604030504040204" pitchFamily="50" charset="-128"/>
                <a:ea typeface="Meiryo UI" panose="020B0604030504040204" pitchFamily="50" charset="-128"/>
              </a:rPr>
              <a:t>20</a:t>
            </a:r>
            <a:r>
              <a:rPr kumimoji="1" lang="ja-JP" altLang="en-US" sz="1100" b="1" dirty="0">
                <a:solidFill>
                  <a:schemeClr val="tx1"/>
                </a:solidFill>
                <a:latin typeface="Meiryo UI" panose="020B0604030504040204" pitchFamily="50" charset="-128"/>
                <a:ea typeface="Meiryo UI" panose="020B0604030504040204" pitchFamily="50" charset="-128"/>
              </a:rPr>
              <a:t>名＋オンライン参加</a:t>
            </a:r>
            <a:r>
              <a:rPr kumimoji="1" lang="en-US" altLang="ja-JP" sz="1100" b="1" dirty="0">
                <a:solidFill>
                  <a:schemeClr val="tx1"/>
                </a:solidFill>
                <a:latin typeface="Meiryo UI" panose="020B0604030504040204" pitchFamily="50" charset="-128"/>
                <a:ea typeface="Meiryo UI" panose="020B0604030504040204" pitchFamily="50" charset="-128"/>
              </a:rPr>
              <a:t>50</a:t>
            </a:r>
            <a:r>
              <a:rPr kumimoji="1" lang="ja-JP" altLang="en-US" sz="1100" b="1" dirty="0">
                <a:solidFill>
                  <a:schemeClr val="tx1"/>
                </a:solidFill>
                <a:latin typeface="Meiryo UI" panose="020B0604030504040204" pitchFamily="50" charset="-128"/>
                <a:ea typeface="Meiryo UI" panose="020B0604030504040204" pitchFamily="50" charset="-128"/>
              </a:rPr>
              <a:t>名</a:t>
            </a:r>
            <a:endParaRPr kumimoji="1" lang="en-US" altLang="ja-JP" sz="1100" b="1" dirty="0">
              <a:solidFill>
                <a:schemeClr val="tx1"/>
              </a:solidFill>
              <a:latin typeface="Meiryo UI" panose="020B0604030504040204" pitchFamily="50" charset="-128"/>
              <a:ea typeface="Meiryo UI" panose="020B0604030504040204" pitchFamily="50" charset="-128"/>
            </a:endParaRPr>
          </a:p>
          <a:p>
            <a:endParaRPr kumimoji="1" lang="en-US" altLang="ja-JP" sz="300" b="1" dirty="0">
              <a:solidFill>
                <a:schemeClr val="tx1"/>
              </a:solidFill>
              <a:latin typeface="Meiryo UI" panose="020B0604030504040204" pitchFamily="50" charset="-128"/>
              <a:ea typeface="Meiryo UI" panose="020B0604030504040204" pitchFamily="50" charset="-128"/>
            </a:endParaRPr>
          </a:p>
          <a:p>
            <a:r>
              <a:rPr kumimoji="1" lang="ja-JP" altLang="en-US" sz="1100" b="1" dirty="0">
                <a:solidFill>
                  <a:schemeClr val="tx1"/>
                </a:solidFill>
                <a:latin typeface="Meiryo UI" panose="020B0604030504040204" pitchFamily="50" charset="-128"/>
                <a:ea typeface="Meiryo UI" panose="020B0604030504040204" pitchFamily="50" charset="-128"/>
              </a:rPr>
              <a:t>主催：新宿</a:t>
            </a:r>
            <a:r>
              <a:rPr kumimoji="1" lang="en-US" altLang="ja-JP" sz="1100" b="1" dirty="0">
                <a:solidFill>
                  <a:schemeClr val="tx1"/>
                </a:solidFill>
                <a:latin typeface="Meiryo UI" panose="020B0604030504040204" pitchFamily="50" charset="-128"/>
                <a:ea typeface="Meiryo UI" panose="020B0604030504040204" pitchFamily="50" charset="-128"/>
              </a:rPr>
              <a:t>NPO</a:t>
            </a:r>
            <a:r>
              <a:rPr kumimoji="1" lang="ja-JP" altLang="en-US" sz="1100" b="1" dirty="0">
                <a:solidFill>
                  <a:schemeClr val="tx1"/>
                </a:solidFill>
                <a:latin typeface="Meiryo UI" panose="020B0604030504040204" pitchFamily="50" charset="-128"/>
                <a:ea typeface="Meiryo UI" panose="020B0604030504040204" pitchFamily="50" charset="-128"/>
              </a:rPr>
              <a:t>ネットワーク協議会</a:t>
            </a:r>
            <a:endParaRPr kumimoji="1" lang="en-US" altLang="ja-JP" sz="1100" b="1" dirty="0">
              <a:solidFill>
                <a:schemeClr val="tx1"/>
              </a:solidFill>
              <a:latin typeface="Meiryo UI" panose="020B0604030504040204" pitchFamily="50" charset="-128"/>
              <a:ea typeface="Meiryo UI" panose="020B0604030504040204" pitchFamily="50" charset="-128"/>
            </a:endParaRPr>
          </a:p>
          <a:p>
            <a:endParaRPr kumimoji="1" lang="en-US" altLang="ja-JP" sz="300" b="1" dirty="0">
              <a:solidFill>
                <a:schemeClr val="tx1"/>
              </a:solidFill>
              <a:latin typeface="Meiryo UI" panose="020B0604030504040204" pitchFamily="50" charset="-128"/>
              <a:ea typeface="Meiryo UI" panose="020B0604030504040204" pitchFamily="50" charset="-128"/>
            </a:endParaRPr>
          </a:p>
          <a:p>
            <a:r>
              <a:rPr kumimoji="1" lang="ja-JP" altLang="en-US" sz="1100" b="1" dirty="0">
                <a:solidFill>
                  <a:schemeClr val="tx1"/>
                </a:solidFill>
                <a:latin typeface="Meiryo UI" panose="020B0604030504040204" pitchFamily="50" charset="-128"/>
                <a:ea typeface="Meiryo UI" panose="020B0604030504040204" pitchFamily="50" charset="-128"/>
              </a:rPr>
              <a:t>対象：</a:t>
            </a:r>
            <a:r>
              <a:rPr kumimoji="1" lang="en-US" altLang="ja-JP" sz="1100" b="1" dirty="0">
                <a:solidFill>
                  <a:schemeClr val="tx1"/>
                </a:solidFill>
                <a:latin typeface="Meiryo UI" panose="020B0604030504040204" pitchFamily="50" charset="-128"/>
                <a:ea typeface="Meiryo UI" panose="020B0604030504040204" pitchFamily="50" charset="-128"/>
              </a:rPr>
              <a:t>NPO</a:t>
            </a:r>
            <a:r>
              <a:rPr kumimoji="1" lang="ja-JP" altLang="en-US" sz="1100" b="1" dirty="0">
                <a:solidFill>
                  <a:schemeClr val="tx1"/>
                </a:solidFill>
                <a:latin typeface="Meiryo UI" panose="020B0604030504040204" pitchFamily="50" charset="-128"/>
                <a:ea typeface="Meiryo UI" panose="020B0604030504040204" pitchFamily="50" charset="-128"/>
              </a:rPr>
              <a:t>の資金調達において理解を深めたい方</a:t>
            </a:r>
          </a:p>
        </p:txBody>
      </p:sp>
      <p:sp>
        <p:nvSpPr>
          <p:cNvPr id="35" name="テキスト ボックス 25">
            <a:extLst>
              <a:ext uri="{FF2B5EF4-FFF2-40B4-BE49-F238E27FC236}">
                <a16:creationId xmlns:a16="http://schemas.microsoft.com/office/drawing/2014/main" id="{25E5598C-3EFF-D095-D355-1B981861D752}"/>
              </a:ext>
            </a:extLst>
          </p:cNvPr>
          <p:cNvSpPr txBox="1">
            <a:spLocks noChangeArrowheads="1"/>
          </p:cNvSpPr>
          <p:nvPr/>
        </p:nvSpPr>
        <p:spPr bwMode="auto">
          <a:xfrm>
            <a:off x="3673371" y="5476406"/>
            <a:ext cx="3289616" cy="14163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tIns="68055" rIns="34028" bIns="102084"/>
          <a:lstStyle/>
          <a:p>
            <a:pPr>
              <a:lnSpc>
                <a:spcPts val="1607"/>
              </a:lnSpc>
            </a:pPr>
            <a:r>
              <a:rPr lang="ja-JP" altLang="en-US" sz="1050" b="1" dirty="0">
                <a:latin typeface="Meiryo UI" pitchFamily="50" charset="-128"/>
                <a:ea typeface="Meiryo UI" pitchFamily="50" charset="-128"/>
              </a:rPr>
              <a:t>　 </a:t>
            </a:r>
            <a:r>
              <a:rPr lang="en-US" altLang="ja-JP" sz="1200" b="1" dirty="0">
                <a:latin typeface="Meiryo UI" pitchFamily="50" charset="-128"/>
                <a:ea typeface="Meiryo UI" pitchFamily="50" charset="-128"/>
              </a:rPr>
              <a:t>NPO</a:t>
            </a:r>
            <a:r>
              <a:rPr lang="ja-JP" altLang="en-US" sz="1200" b="1" dirty="0">
                <a:latin typeface="Meiryo UI" pitchFamily="50" charset="-128"/>
                <a:ea typeface="Meiryo UI" pitchFamily="50" charset="-128"/>
              </a:rPr>
              <a:t>にとって外部からの資金調達は団体の運営や事業の展開にあたり、極めて重要な課題です。必要な資金を必要な時に集めるには、調達する資金の特徴を理解し、資金計画に活かし、対応していく必要があります。今回、「融資」「助成金」「クラウドファンディング」各分野の専門家よりそれぞれの提供プログラムと事例をご紹介いただき、</a:t>
            </a:r>
            <a:r>
              <a:rPr lang="en-US" altLang="ja-JP" sz="1200" b="1" dirty="0">
                <a:latin typeface="Meiryo UI" pitchFamily="50" charset="-128"/>
                <a:ea typeface="Meiryo UI" pitchFamily="50" charset="-128"/>
              </a:rPr>
              <a:t>NPO</a:t>
            </a:r>
            <a:r>
              <a:rPr lang="ja-JP" altLang="en-US" sz="1200" b="1" dirty="0">
                <a:latin typeface="Meiryo UI" pitchFamily="50" charset="-128"/>
                <a:ea typeface="Meiryo UI" pitchFamily="50" charset="-128"/>
              </a:rPr>
              <a:t>として留意すべき点についてお話をうかがいます。</a:t>
            </a:r>
            <a:endParaRPr lang="en-US" altLang="ja-JP" sz="1200" b="1" dirty="0">
              <a:latin typeface="Meiryo UI" pitchFamily="50" charset="-128"/>
              <a:ea typeface="Meiryo UI" pitchFamily="50" charset="-128"/>
            </a:endParaRPr>
          </a:p>
        </p:txBody>
      </p:sp>
      <p:grpSp>
        <p:nvGrpSpPr>
          <p:cNvPr id="6" name="グループ化 5">
            <a:extLst>
              <a:ext uri="{FF2B5EF4-FFF2-40B4-BE49-F238E27FC236}">
                <a16:creationId xmlns:a16="http://schemas.microsoft.com/office/drawing/2014/main" id="{7BCCC1E0-B39B-A0B1-E809-DB3DB444CE46}"/>
              </a:ext>
            </a:extLst>
          </p:cNvPr>
          <p:cNvGrpSpPr/>
          <p:nvPr/>
        </p:nvGrpSpPr>
        <p:grpSpPr>
          <a:xfrm>
            <a:off x="3772827" y="7280420"/>
            <a:ext cx="3272938" cy="844550"/>
            <a:chOff x="3724275" y="5653928"/>
            <a:chExt cx="3272938" cy="844550"/>
          </a:xfrm>
        </p:grpSpPr>
        <p:sp>
          <p:nvSpPr>
            <p:cNvPr id="5135" name="テキスト ボックス 25"/>
            <p:cNvSpPr txBox="1">
              <a:spLocks noChangeArrowheads="1"/>
            </p:cNvSpPr>
            <p:nvPr/>
          </p:nvSpPr>
          <p:spPr bwMode="auto">
            <a:xfrm>
              <a:off x="3724275" y="5654202"/>
              <a:ext cx="3272938" cy="7576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tIns="68055" rIns="34028" bIns="102084"/>
            <a:lstStyle/>
            <a:p>
              <a:pPr>
                <a:lnSpc>
                  <a:spcPts val="1607"/>
                </a:lnSpc>
              </a:pPr>
              <a:r>
                <a:rPr lang="ja-JP" altLang="en-US" sz="1200" b="1" dirty="0">
                  <a:latin typeface="Meiryo UI" pitchFamily="50" charset="-128"/>
                  <a:ea typeface="Meiryo UI" pitchFamily="50" charset="-128"/>
                </a:rPr>
                <a:t>＜ ファシリテーター ＞</a:t>
              </a:r>
              <a:endParaRPr lang="en-US" altLang="ja-JP" sz="100" b="1" dirty="0">
                <a:latin typeface="Meiryo UI" pitchFamily="50" charset="-128"/>
                <a:ea typeface="Meiryo UI" pitchFamily="50" charset="-128"/>
              </a:endParaRPr>
            </a:p>
            <a:p>
              <a:pPr>
                <a:lnSpc>
                  <a:spcPts val="1607"/>
                </a:lnSpc>
              </a:pPr>
              <a:r>
                <a:rPr lang="ja-JP" altLang="en-US" sz="1200" b="1" dirty="0">
                  <a:latin typeface="Meiryo UI" pitchFamily="50" charset="-128"/>
                  <a:ea typeface="Meiryo UI" pitchFamily="50" charset="-128"/>
                </a:rPr>
                <a:t> 山下　馨</a:t>
              </a:r>
              <a:endParaRPr lang="en-US" altLang="ja-JP" sz="1200" b="1" dirty="0">
                <a:latin typeface="Meiryo UI" pitchFamily="50" charset="-128"/>
                <a:ea typeface="Meiryo UI" pitchFamily="50" charset="-128"/>
              </a:endParaRPr>
            </a:p>
            <a:p>
              <a:pPr>
                <a:lnSpc>
                  <a:spcPts val="1607"/>
                </a:lnSpc>
              </a:pPr>
              <a:r>
                <a:rPr lang="ja-JP" altLang="en-US" sz="1100" b="1" dirty="0">
                  <a:latin typeface="Meiryo UI" pitchFamily="50" charset="-128"/>
                  <a:ea typeface="Meiryo UI" pitchFamily="50" charset="-128"/>
                </a:rPr>
                <a:t> 新宿</a:t>
              </a:r>
              <a:r>
                <a:rPr lang="en-US" altLang="ja-JP" sz="1100" b="1" dirty="0">
                  <a:latin typeface="Meiryo UI" pitchFamily="50" charset="-128"/>
                  <a:ea typeface="Meiryo UI" pitchFamily="50" charset="-128"/>
                </a:rPr>
                <a:t>NPO</a:t>
              </a:r>
              <a:r>
                <a:rPr lang="ja-JP" altLang="en-US" sz="1100" b="1" dirty="0">
                  <a:latin typeface="Meiryo UI" pitchFamily="50" charset="-128"/>
                  <a:ea typeface="Meiryo UI" pitchFamily="50" charset="-128"/>
                </a:rPr>
                <a:t>ネットワーク協議会　会長</a:t>
              </a:r>
              <a:endParaRPr lang="en-US" altLang="ja-JP" sz="1100" b="1" dirty="0">
                <a:latin typeface="Meiryo UI" pitchFamily="50" charset="-128"/>
                <a:ea typeface="Meiryo UI" pitchFamily="50" charset="-128"/>
              </a:endParaRPr>
            </a:p>
            <a:p>
              <a:pPr>
                <a:lnSpc>
                  <a:spcPts val="1607"/>
                </a:lnSpc>
              </a:pPr>
              <a:endParaRPr lang="en-US" altLang="ja-JP" sz="900" b="1" dirty="0">
                <a:latin typeface="Meiryo UI" pitchFamily="50" charset="-128"/>
                <a:ea typeface="Meiryo UI" pitchFamily="50" charset="-128"/>
              </a:endParaRPr>
            </a:p>
          </p:txBody>
        </p:sp>
        <p:pic>
          <p:nvPicPr>
            <p:cNvPr id="30" name="図 29" descr="持つ, ケーキ, シャツ が含まれている画像&#10;&#10;自動的に生成された説明">
              <a:extLst>
                <a:ext uri="{FF2B5EF4-FFF2-40B4-BE49-F238E27FC236}">
                  <a16:creationId xmlns:a16="http://schemas.microsoft.com/office/drawing/2014/main" id="{401EEAE2-53A0-9162-4295-380194CCEA88}"/>
                </a:ext>
              </a:extLst>
            </p:cNvPr>
            <p:cNvPicPr/>
            <p:nvPr/>
          </p:nvPicPr>
          <p:blipFill rotWithShape="1">
            <a:blip r:embed="rId6" cstate="print">
              <a:extLst>
                <a:ext uri="{BEBA8EAE-BF5A-486C-A8C5-ECC9F3942E4B}">
                  <a14:imgProps xmlns:a14="http://schemas.microsoft.com/office/drawing/2010/main">
                    <a14:imgLayer r:embed="rId7">
                      <a14:imgEffect>
                        <a14:colorTemperature colorTemp="5900"/>
                      </a14:imgEffect>
                    </a14:imgLayer>
                  </a14:imgProps>
                </a:ext>
                <a:ext uri="{28A0092B-C50C-407E-A947-70E740481C1C}">
                  <a14:useLocalDpi xmlns:a14="http://schemas.microsoft.com/office/drawing/2010/main" val="0"/>
                </a:ext>
              </a:extLst>
            </a:blip>
            <a:srcRect l="16667" r="16667" b="5463"/>
            <a:stretch/>
          </p:blipFill>
          <p:spPr bwMode="auto">
            <a:xfrm>
              <a:off x="6104236" y="5653928"/>
              <a:ext cx="762000" cy="844550"/>
            </a:xfrm>
            <a:prstGeom prst="rect">
              <a:avLst/>
            </a:prstGeom>
            <a:ln>
              <a:noFill/>
            </a:ln>
            <a:extLst>
              <a:ext uri="{53640926-AAD7-44D8-BBD7-CCE9431645EC}">
                <a14:shadowObscured xmlns:a14="http://schemas.microsoft.com/office/drawing/2010/main"/>
              </a:ext>
            </a:extLst>
          </p:spPr>
        </p:pic>
      </p:grpSp>
      <p:pic>
        <p:nvPicPr>
          <p:cNvPr id="38" name="図 37">
            <a:extLst>
              <a:ext uri="{FF2B5EF4-FFF2-40B4-BE49-F238E27FC236}">
                <a16:creationId xmlns:a16="http://schemas.microsoft.com/office/drawing/2014/main" id="{F4FE80C1-0A02-4724-8A50-E6D7A010A0F5}"/>
              </a:ext>
            </a:extLst>
          </p:cNvPr>
          <p:cNvPicPr/>
          <p:nvPr/>
        </p:nvPicPr>
        <p:blipFill rotWithShape="1">
          <a:blip r:embed="rId8">
            <a:extLst>
              <a:ext uri="{BEBA8EAE-BF5A-486C-A8C5-ECC9F3942E4B}">
                <a14:imgProps xmlns:a14="http://schemas.microsoft.com/office/drawing/2010/main">
                  <a14:imgLayer r:embed="rId9">
                    <a14:imgEffect>
                      <a14:brightnessContrast bright="20000"/>
                    </a14:imgEffect>
                  </a14:imgLayer>
                </a14:imgProps>
              </a:ext>
            </a:extLst>
          </a:blip>
          <a:srcRect l="15940" r="25793" b="5217"/>
          <a:stretch/>
        </p:blipFill>
        <p:spPr bwMode="auto">
          <a:xfrm>
            <a:off x="229976" y="5793348"/>
            <a:ext cx="674688" cy="775970"/>
          </a:xfrm>
          <a:prstGeom prst="rect">
            <a:avLst/>
          </a:prstGeom>
          <a:ln>
            <a:noFill/>
          </a:ln>
          <a:extLst>
            <a:ext uri="{53640926-AAD7-44D8-BBD7-CCE9431645EC}">
              <a14:shadowObscured xmlns:a14="http://schemas.microsoft.com/office/drawing/2010/main"/>
            </a:ext>
          </a:extLst>
        </p:spPr>
      </p:pic>
      <p:sp>
        <p:nvSpPr>
          <p:cNvPr id="2" name="正方形/長方形 1"/>
          <p:cNvSpPr/>
          <p:nvPr/>
        </p:nvSpPr>
        <p:spPr>
          <a:xfrm>
            <a:off x="-33250" y="5474544"/>
            <a:ext cx="1479265" cy="323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latin typeface="Meiryo UI" panose="020B0604030504040204" pitchFamily="50" charset="-128"/>
                <a:ea typeface="Meiryo UI" panose="020B0604030504040204" pitchFamily="50" charset="-128"/>
              </a:rPr>
              <a:t>■</a:t>
            </a:r>
            <a:r>
              <a:rPr kumimoji="1" lang="ja-JP" altLang="en-US" sz="1600" b="1" dirty="0">
                <a:solidFill>
                  <a:schemeClr val="tx1"/>
                </a:solidFill>
                <a:latin typeface="Meiryo UI" panose="020B0604030504040204" pitchFamily="50" charset="-128"/>
                <a:ea typeface="Meiryo UI" panose="020B0604030504040204" pitchFamily="50" charset="-128"/>
              </a:rPr>
              <a:t>パネリスト</a:t>
            </a:r>
          </a:p>
        </p:txBody>
      </p:sp>
      <p:sp>
        <p:nvSpPr>
          <p:cNvPr id="28" name="テキスト ボックス 25">
            <a:extLst>
              <a:ext uri="{FF2B5EF4-FFF2-40B4-BE49-F238E27FC236}">
                <a16:creationId xmlns:a16="http://schemas.microsoft.com/office/drawing/2014/main" id="{2FA64FFD-1D0B-DA74-2BBB-89735A9B4636}"/>
              </a:ext>
            </a:extLst>
          </p:cNvPr>
          <p:cNvSpPr txBox="1">
            <a:spLocks noChangeArrowheads="1"/>
          </p:cNvSpPr>
          <p:nvPr/>
        </p:nvSpPr>
        <p:spPr bwMode="auto">
          <a:xfrm>
            <a:off x="1056901" y="7479551"/>
            <a:ext cx="2695947" cy="77098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tIns="68055" rIns="34028" bIns="102084"/>
          <a:lstStyle/>
          <a:p>
            <a:pPr>
              <a:lnSpc>
                <a:spcPts val="1607"/>
              </a:lnSpc>
            </a:pPr>
            <a:r>
              <a:rPr lang="ja-JP" altLang="en-US" sz="1200" b="1" dirty="0">
                <a:latin typeface="Meiryo UI" pitchFamily="50" charset="-128"/>
                <a:ea typeface="Meiryo UI" pitchFamily="50" charset="-128"/>
              </a:rPr>
              <a:t>・齋藤　智美　氏</a:t>
            </a:r>
            <a:endParaRPr lang="en-US" altLang="ja-JP" sz="1000" b="1" dirty="0">
              <a:latin typeface="Meiryo UI" pitchFamily="50" charset="-128"/>
              <a:ea typeface="Meiryo UI" pitchFamily="50" charset="-128"/>
            </a:endParaRPr>
          </a:p>
          <a:p>
            <a:pPr>
              <a:lnSpc>
                <a:spcPts val="1607"/>
              </a:lnSpc>
            </a:pPr>
            <a:r>
              <a:rPr lang="en-US" altLang="ja-JP" sz="1000" b="1" dirty="0">
                <a:latin typeface="Meiryo UI" pitchFamily="50" charset="-128"/>
                <a:ea typeface="Meiryo UI" pitchFamily="50" charset="-128"/>
              </a:rPr>
              <a:t>   READYFOR</a:t>
            </a:r>
            <a:r>
              <a:rPr lang="ja-JP" altLang="en-US" sz="1000" b="1" dirty="0">
                <a:latin typeface="Meiryo UI" pitchFamily="50" charset="-128"/>
                <a:ea typeface="Meiryo UI" pitchFamily="50" charset="-128"/>
              </a:rPr>
              <a:t>株式会社　</a:t>
            </a:r>
            <a:endParaRPr lang="en-US" altLang="ja-JP" sz="1000" b="1" dirty="0">
              <a:latin typeface="Meiryo UI" pitchFamily="50" charset="-128"/>
              <a:ea typeface="Meiryo UI" pitchFamily="50" charset="-128"/>
            </a:endParaRPr>
          </a:p>
          <a:p>
            <a:pPr>
              <a:lnSpc>
                <a:spcPts val="1607"/>
              </a:lnSpc>
            </a:pPr>
            <a:r>
              <a:rPr lang="ja-JP" altLang="en-US" sz="1000" b="1" dirty="0">
                <a:latin typeface="Meiryo UI" pitchFamily="50" charset="-128"/>
                <a:ea typeface="Meiryo UI" pitchFamily="50" charset="-128"/>
              </a:rPr>
              <a:t>　 リードキュレーター・准認定ファンドレイザー</a:t>
            </a:r>
            <a:endParaRPr lang="en-US" altLang="ja-JP" sz="1000" b="1" dirty="0">
              <a:latin typeface="Meiryo UI" pitchFamily="50" charset="-128"/>
              <a:ea typeface="Meiryo UI" pitchFamily="50" charset="-128"/>
            </a:endParaRPr>
          </a:p>
        </p:txBody>
      </p:sp>
      <p:sp>
        <p:nvSpPr>
          <p:cNvPr id="5" name="正方形/長方形 4">
            <a:extLst>
              <a:ext uri="{FF2B5EF4-FFF2-40B4-BE49-F238E27FC236}">
                <a16:creationId xmlns:a16="http://schemas.microsoft.com/office/drawing/2014/main" id="{EDF23DE3-9AE1-9CE3-A7AF-92ED59E6F93A}"/>
              </a:ext>
            </a:extLst>
          </p:cNvPr>
          <p:cNvSpPr/>
          <p:nvPr/>
        </p:nvSpPr>
        <p:spPr>
          <a:xfrm>
            <a:off x="3083016" y="791734"/>
            <a:ext cx="1500559" cy="514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650" b="1" dirty="0">
                <a:solidFill>
                  <a:srgbClr val="000066"/>
                </a:solidFill>
                <a:latin typeface="Meiryo UI" panose="020B0604030504040204" pitchFamily="50" charset="-128"/>
                <a:ea typeface="Meiryo UI" panose="020B0604030504040204" pitchFamily="50" charset="-128"/>
              </a:rPr>
              <a:t>テーマ：</a:t>
            </a:r>
          </a:p>
        </p:txBody>
      </p:sp>
      <p:pic>
        <p:nvPicPr>
          <p:cNvPr id="7" name="図 6">
            <a:extLst>
              <a:ext uri="{FF2B5EF4-FFF2-40B4-BE49-F238E27FC236}">
                <a16:creationId xmlns:a16="http://schemas.microsoft.com/office/drawing/2014/main" id="{E9F4ABC3-3BC9-E356-7A49-A0818D69CCC5}"/>
              </a:ext>
            </a:extLst>
          </p:cNvPr>
          <p:cNvPicPr/>
          <p:nvPr/>
        </p:nvPicPr>
        <p:blipFill rotWithShape="1">
          <a:blip r:embed="rId10"/>
          <a:srcRect l="54808" t="24022" r="24064" b="34793"/>
          <a:stretch/>
        </p:blipFill>
        <p:spPr bwMode="auto">
          <a:xfrm>
            <a:off x="229975" y="7534219"/>
            <a:ext cx="681507" cy="685740"/>
          </a:xfrm>
          <a:prstGeom prst="rect">
            <a:avLst/>
          </a:prstGeom>
          <a:ln>
            <a:noFill/>
          </a:ln>
          <a:extLst>
            <a:ext uri="{53640926-AAD7-44D8-BBD7-CCE9431645EC}">
              <a14:shadowObscured xmlns:a14="http://schemas.microsoft.com/office/drawing/2010/main"/>
            </a:ext>
          </a:extLst>
        </p:spPr>
      </p:pic>
      <p:grpSp>
        <p:nvGrpSpPr>
          <p:cNvPr id="29" name="グループ化 28">
            <a:extLst>
              <a:ext uri="{FF2B5EF4-FFF2-40B4-BE49-F238E27FC236}">
                <a16:creationId xmlns:a16="http://schemas.microsoft.com/office/drawing/2014/main" id="{227FF013-DD4D-6FDA-761F-E6245E2C4C2A}"/>
              </a:ext>
            </a:extLst>
          </p:cNvPr>
          <p:cNvGrpSpPr/>
          <p:nvPr/>
        </p:nvGrpSpPr>
        <p:grpSpPr>
          <a:xfrm>
            <a:off x="239941" y="861778"/>
            <a:ext cx="2641308" cy="4279196"/>
            <a:chOff x="-5204620" y="760109"/>
            <a:chExt cx="2641308" cy="4279196"/>
          </a:xfrm>
        </p:grpSpPr>
        <p:sp>
          <p:nvSpPr>
            <p:cNvPr id="22" name="字幕 2">
              <a:extLst>
                <a:ext uri="{FF2B5EF4-FFF2-40B4-BE49-F238E27FC236}">
                  <a16:creationId xmlns:a16="http://schemas.microsoft.com/office/drawing/2014/main" id="{FF4EB80C-FD80-96EA-9532-16E1CA6A8A1E}"/>
                </a:ext>
              </a:extLst>
            </p:cNvPr>
            <p:cNvSpPr txBox="1">
              <a:spLocks/>
            </p:cNvSpPr>
            <p:nvPr/>
          </p:nvSpPr>
          <p:spPr>
            <a:xfrm>
              <a:off x="-5204620" y="760109"/>
              <a:ext cx="2573933" cy="1348794"/>
            </a:xfrm>
            <a:prstGeom prst="rect">
              <a:avLst/>
            </a:prstGeom>
          </p:spPr>
          <p:txBody>
            <a:bodyPr vert="horz" lIns="91440" tIns="45720" rIns="91440" bIns="45720" rtlCol="0" anchor="b">
              <a:noAutofit/>
              <a:scene3d>
                <a:camera prst="obliqueBottomRight"/>
                <a:lightRig rig="threePt" dir="t"/>
              </a:scene3d>
              <a:sp3d extrusionH="127000" prstMaterial="matte">
                <a:extrusionClr>
                  <a:schemeClr val="tx1">
                    <a:lumMod val="50000"/>
                    <a:lumOff val="50000"/>
                  </a:schemeClr>
                </a:extrusionClr>
              </a:sp3d>
            </a:bodyPr>
            <a:lstStyle>
              <a:lvl1pPr marL="0" indent="0" algn="ctr" defTabSz="719267" rtl="0" eaLnBrk="1" latinLnBrk="0" hangingPunct="1">
                <a:lnSpc>
                  <a:spcPct val="90000"/>
                </a:lnSpc>
                <a:spcBef>
                  <a:spcPts val="787"/>
                </a:spcBef>
                <a:buFont typeface="Arial" panose="020B0604020202020204" pitchFamily="34" charset="0"/>
                <a:buNone/>
                <a:defRPr kumimoji="1" sz="1888" kern="1200">
                  <a:solidFill>
                    <a:schemeClr val="tx1"/>
                  </a:solidFill>
                  <a:latin typeface="+mn-lt"/>
                  <a:ea typeface="+mn-ea"/>
                  <a:cs typeface="+mn-cs"/>
                </a:defRPr>
              </a:lvl1pPr>
              <a:lvl2pPr marL="359634" indent="0" algn="ctr" defTabSz="719267" rtl="0" eaLnBrk="1" latinLnBrk="0" hangingPunct="1">
                <a:lnSpc>
                  <a:spcPct val="90000"/>
                </a:lnSpc>
                <a:spcBef>
                  <a:spcPts val="393"/>
                </a:spcBef>
                <a:buFont typeface="Arial" panose="020B0604020202020204" pitchFamily="34" charset="0"/>
                <a:buNone/>
                <a:defRPr kumimoji="1" sz="1573" kern="1200">
                  <a:solidFill>
                    <a:schemeClr val="tx1"/>
                  </a:solidFill>
                  <a:latin typeface="+mn-lt"/>
                  <a:ea typeface="+mn-ea"/>
                  <a:cs typeface="+mn-cs"/>
                </a:defRPr>
              </a:lvl2pPr>
              <a:lvl3pPr marL="719267" indent="0" algn="ctr" defTabSz="719267" rtl="0" eaLnBrk="1" latinLnBrk="0" hangingPunct="1">
                <a:lnSpc>
                  <a:spcPct val="90000"/>
                </a:lnSpc>
                <a:spcBef>
                  <a:spcPts val="393"/>
                </a:spcBef>
                <a:buFont typeface="Arial" panose="020B0604020202020204" pitchFamily="34" charset="0"/>
                <a:buNone/>
                <a:defRPr kumimoji="1" sz="1416" kern="1200">
                  <a:solidFill>
                    <a:schemeClr val="tx1"/>
                  </a:solidFill>
                  <a:latin typeface="+mn-lt"/>
                  <a:ea typeface="+mn-ea"/>
                  <a:cs typeface="+mn-cs"/>
                </a:defRPr>
              </a:lvl3pPr>
              <a:lvl4pPr marL="1078901" indent="0" algn="ctr" defTabSz="719267" rtl="0" eaLnBrk="1" latinLnBrk="0" hangingPunct="1">
                <a:lnSpc>
                  <a:spcPct val="90000"/>
                </a:lnSpc>
                <a:spcBef>
                  <a:spcPts val="393"/>
                </a:spcBef>
                <a:buFont typeface="Arial" panose="020B0604020202020204" pitchFamily="34" charset="0"/>
                <a:buNone/>
                <a:defRPr kumimoji="1" sz="1259" kern="1200">
                  <a:solidFill>
                    <a:schemeClr val="tx1"/>
                  </a:solidFill>
                  <a:latin typeface="+mn-lt"/>
                  <a:ea typeface="+mn-ea"/>
                  <a:cs typeface="+mn-cs"/>
                </a:defRPr>
              </a:lvl4pPr>
              <a:lvl5pPr marL="1438534" indent="0" algn="ctr" defTabSz="719267" rtl="0" eaLnBrk="1" latinLnBrk="0" hangingPunct="1">
                <a:lnSpc>
                  <a:spcPct val="90000"/>
                </a:lnSpc>
                <a:spcBef>
                  <a:spcPts val="393"/>
                </a:spcBef>
                <a:buFont typeface="Arial" panose="020B0604020202020204" pitchFamily="34" charset="0"/>
                <a:buNone/>
                <a:defRPr kumimoji="1" sz="1259" kern="1200">
                  <a:solidFill>
                    <a:schemeClr val="tx1"/>
                  </a:solidFill>
                  <a:latin typeface="+mn-lt"/>
                  <a:ea typeface="+mn-ea"/>
                  <a:cs typeface="+mn-cs"/>
                </a:defRPr>
              </a:lvl5pPr>
              <a:lvl6pPr marL="1798168" indent="0" algn="ctr" defTabSz="719267" rtl="0" eaLnBrk="1" latinLnBrk="0" hangingPunct="1">
                <a:lnSpc>
                  <a:spcPct val="90000"/>
                </a:lnSpc>
                <a:spcBef>
                  <a:spcPts val="393"/>
                </a:spcBef>
                <a:buFont typeface="Arial" panose="020B0604020202020204" pitchFamily="34" charset="0"/>
                <a:buNone/>
                <a:defRPr kumimoji="1" sz="1259" kern="1200">
                  <a:solidFill>
                    <a:schemeClr val="tx1"/>
                  </a:solidFill>
                  <a:latin typeface="+mn-lt"/>
                  <a:ea typeface="+mn-ea"/>
                  <a:cs typeface="+mn-cs"/>
                </a:defRPr>
              </a:lvl6pPr>
              <a:lvl7pPr marL="2157801" indent="0" algn="ctr" defTabSz="719267" rtl="0" eaLnBrk="1" latinLnBrk="0" hangingPunct="1">
                <a:lnSpc>
                  <a:spcPct val="90000"/>
                </a:lnSpc>
                <a:spcBef>
                  <a:spcPts val="393"/>
                </a:spcBef>
                <a:buFont typeface="Arial" panose="020B0604020202020204" pitchFamily="34" charset="0"/>
                <a:buNone/>
                <a:defRPr kumimoji="1" sz="1259" kern="1200">
                  <a:solidFill>
                    <a:schemeClr val="tx1"/>
                  </a:solidFill>
                  <a:latin typeface="+mn-lt"/>
                  <a:ea typeface="+mn-ea"/>
                  <a:cs typeface="+mn-cs"/>
                </a:defRPr>
              </a:lvl7pPr>
              <a:lvl8pPr marL="2517435" indent="0" algn="ctr" defTabSz="719267" rtl="0" eaLnBrk="1" latinLnBrk="0" hangingPunct="1">
                <a:lnSpc>
                  <a:spcPct val="90000"/>
                </a:lnSpc>
                <a:spcBef>
                  <a:spcPts val="393"/>
                </a:spcBef>
                <a:buFont typeface="Arial" panose="020B0604020202020204" pitchFamily="34" charset="0"/>
                <a:buNone/>
                <a:defRPr kumimoji="1" sz="1259" kern="1200">
                  <a:solidFill>
                    <a:schemeClr val="tx1"/>
                  </a:solidFill>
                  <a:latin typeface="+mn-lt"/>
                  <a:ea typeface="+mn-ea"/>
                  <a:cs typeface="+mn-cs"/>
                </a:defRPr>
              </a:lvl8pPr>
              <a:lvl9pPr marL="2877068" indent="0" algn="ctr" defTabSz="719267" rtl="0" eaLnBrk="1" latinLnBrk="0" hangingPunct="1">
                <a:lnSpc>
                  <a:spcPct val="90000"/>
                </a:lnSpc>
                <a:spcBef>
                  <a:spcPts val="393"/>
                </a:spcBef>
                <a:buFont typeface="Arial" panose="020B0604020202020204" pitchFamily="34" charset="0"/>
                <a:buNone/>
                <a:defRPr kumimoji="1" sz="1259" kern="1200">
                  <a:solidFill>
                    <a:schemeClr val="tx1"/>
                  </a:solidFill>
                  <a:latin typeface="+mn-lt"/>
                  <a:ea typeface="+mn-ea"/>
                  <a:cs typeface="+mn-cs"/>
                </a:defRPr>
              </a:lvl9pPr>
            </a:lstStyle>
            <a:p>
              <a:pPr defTabSz="985769">
                <a:defRPr/>
              </a:pPr>
              <a:r>
                <a:rPr lang="ja-JP" altLang="en-US" sz="8000" b="1" dirty="0">
                  <a:gradFill>
                    <a:gsLst>
                      <a:gs pos="1000">
                        <a:srgbClr val="7FC83F"/>
                      </a:gs>
                      <a:gs pos="18000">
                        <a:srgbClr val="489CD1"/>
                      </a:gs>
                      <a:gs pos="36000">
                        <a:srgbClr val="9B2486"/>
                      </a:gs>
                      <a:gs pos="52000">
                        <a:srgbClr val="D33634"/>
                      </a:gs>
                      <a:gs pos="68000">
                        <a:srgbClr val="E93668"/>
                      </a:gs>
                      <a:gs pos="83000">
                        <a:srgbClr val="E46C33"/>
                      </a:gs>
                      <a:gs pos="95000">
                        <a:srgbClr val="F5C248"/>
                      </a:gs>
                    </a:gsLst>
                    <a:lin ang="0" scaled="0"/>
                  </a:gradFill>
                  <a:latin typeface="源真ゴシックP Heavy" panose="020B0702020203020207" pitchFamily="50" charset="-128"/>
                  <a:ea typeface="源真ゴシックP Heavy" panose="020B0702020203020207" pitchFamily="50" charset="-128"/>
                  <a:cs typeface="源真ゴシックP Heavy" panose="020B0702020203020207" pitchFamily="50" charset="-128"/>
                </a:rPr>
                <a:t>応 援</a:t>
              </a:r>
              <a:r>
                <a:rPr lang="ja-JP" altLang="en-US" sz="8800" b="1" dirty="0">
                  <a:gradFill>
                    <a:gsLst>
                      <a:gs pos="1000">
                        <a:srgbClr val="7FC83F"/>
                      </a:gs>
                      <a:gs pos="18000">
                        <a:srgbClr val="489CD1"/>
                      </a:gs>
                      <a:gs pos="36000">
                        <a:srgbClr val="9B2486"/>
                      </a:gs>
                      <a:gs pos="52000">
                        <a:srgbClr val="D33634"/>
                      </a:gs>
                      <a:gs pos="68000">
                        <a:srgbClr val="E93668"/>
                      </a:gs>
                      <a:gs pos="83000">
                        <a:srgbClr val="E46C33"/>
                      </a:gs>
                      <a:gs pos="95000">
                        <a:srgbClr val="F5C248"/>
                      </a:gs>
                    </a:gsLst>
                    <a:lin ang="0" scaled="0"/>
                  </a:gradFill>
                  <a:latin typeface="源真ゴシックP Heavy" panose="020B0702020203020207" pitchFamily="50" charset="-128"/>
                  <a:ea typeface="源真ゴシックP Heavy" panose="020B0702020203020207" pitchFamily="50" charset="-128"/>
                  <a:cs typeface="源真ゴシックP Heavy" panose="020B0702020203020207" pitchFamily="50" charset="-128"/>
                </a:rPr>
                <a:t>　</a:t>
              </a:r>
              <a:endParaRPr lang="en-US" altLang="ja-JP" sz="8800" b="1" dirty="0">
                <a:gradFill>
                  <a:gsLst>
                    <a:gs pos="1000">
                      <a:srgbClr val="7FC83F"/>
                    </a:gs>
                    <a:gs pos="18000">
                      <a:srgbClr val="489CD1"/>
                    </a:gs>
                    <a:gs pos="36000">
                      <a:srgbClr val="9B2486"/>
                    </a:gs>
                    <a:gs pos="52000">
                      <a:srgbClr val="D33634"/>
                    </a:gs>
                    <a:gs pos="68000">
                      <a:srgbClr val="E93668"/>
                    </a:gs>
                    <a:gs pos="83000">
                      <a:srgbClr val="E46C33"/>
                    </a:gs>
                    <a:gs pos="95000">
                      <a:srgbClr val="F5C248"/>
                    </a:gs>
                  </a:gsLst>
                  <a:lin ang="0" scaled="0"/>
                </a:gradFill>
                <a:latin typeface="源真ゴシックP Heavy" panose="020B0702020203020207" pitchFamily="50" charset="-128"/>
                <a:ea typeface="源真ゴシックP Heavy" panose="020B0702020203020207" pitchFamily="50" charset="-128"/>
                <a:cs typeface="源真ゴシックP Heavy" panose="020B0702020203020207" pitchFamily="50" charset="-128"/>
              </a:endParaRPr>
            </a:p>
          </p:txBody>
        </p:sp>
        <p:sp>
          <p:nvSpPr>
            <p:cNvPr id="24" name="字幕 2">
              <a:extLst>
                <a:ext uri="{FF2B5EF4-FFF2-40B4-BE49-F238E27FC236}">
                  <a16:creationId xmlns:a16="http://schemas.microsoft.com/office/drawing/2014/main" id="{3918F97F-4E1C-277A-101E-AF669BCAC543}"/>
                </a:ext>
              </a:extLst>
            </p:cNvPr>
            <p:cNvSpPr txBox="1">
              <a:spLocks/>
            </p:cNvSpPr>
            <p:nvPr/>
          </p:nvSpPr>
          <p:spPr>
            <a:xfrm>
              <a:off x="-4640997" y="1880302"/>
              <a:ext cx="1405122" cy="955964"/>
            </a:xfrm>
            <a:prstGeom prst="rect">
              <a:avLst/>
            </a:prstGeom>
          </p:spPr>
          <p:txBody>
            <a:bodyPr vert="horz" lIns="91440" tIns="45720" rIns="91440" bIns="45720" rtlCol="0" anchor="b">
              <a:noAutofit/>
              <a:scene3d>
                <a:camera prst="obliqueBottomRight"/>
                <a:lightRig rig="threePt" dir="t"/>
              </a:scene3d>
              <a:sp3d extrusionH="127000" prstMaterial="matte">
                <a:extrusionClr>
                  <a:schemeClr val="tx1">
                    <a:lumMod val="50000"/>
                    <a:lumOff val="50000"/>
                  </a:schemeClr>
                </a:extrusionClr>
              </a:sp3d>
            </a:bodyPr>
            <a:lstStyle>
              <a:lvl1pPr marL="0" indent="0" algn="ctr" defTabSz="719267" rtl="0" eaLnBrk="1" latinLnBrk="0" hangingPunct="1">
                <a:lnSpc>
                  <a:spcPct val="90000"/>
                </a:lnSpc>
                <a:spcBef>
                  <a:spcPts val="787"/>
                </a:spcBef>
                <a:buFont typeface="Arial" panose="020B0604020202020204" pitchFamily="34" charset="0"/>
                <a:buNone/>
                <a:defRPr kumimoji="1" sz="1888" kern="1200">
                  <a:solidFill>
                    <a:schemeClr val="tx1"/>
                  </a:solidFill>
                  <a:latin typeface="+mn-lt"/>
                  <a:ea typeface="+mn-ea"/>
                  <a:cs typeface="+mn-cs"/>
                </a:defRPr>
              </a:lvl1pPr>
              <a:lvl2pPr marL="359634" indent="0" algn="ctr" defTabSz="719267" rtl="0" eaLnBrk="1" latinLnBrk="0" hangingPunct="1">
                <a:lnSpc>
                  <a:spcPct val="90000"/>
                </a:lnSpc>
                <a:spcBef>
                  <a:spcPts val="393"/>
                </a:spcBef>
                <a:buFont typeface="Arial" panose="020B0604020202020204" pitchFamily="34" charset="0"/>
                <a:buNone/>
                <a:defRPr kumimoji="1" sz="1573" kern="1200">
                  <a:solidFill>
                    <a:schemeClr val="tx1"/>
                  </a:solidFill>
                  <a:latin typeface="+mn-lt"/>
                  <a:ea typeface="+mn-ea"/>
                  <a:cs typeface="+mn-cs"/>
                </a:defRPr>
              </a:lvl2pPr>
              <a:lvl3pPr marL="719267" indent="0" algn="ctr" defTabSz="719267" rtl="0" eaLnBrk="1" latinLnBrk="0" hangingPunct="1">
                <a:lnSpc>
                  <a:spcPct val="90000"/>
                </a:lnSpc>
                <a:spcBef>
                  <a:spcPts val="393"/>
                </a:spcBef>
                <a:buFont typeface="Arial" panose="020B0604020202020204" pitchFamily="34" charset="0"/>
                <a:buNone/>
                <a:defRPr kumimoji="1" sz="1416" kern="1200">
                  <a:solidFill>
                    <a:schemeClr val="tx1"/>
                  </a:solidFill>
                  <a:latin typeface="+mn-lt"/>
                  <a:ea typeface="+mn-ea"/>
                  <a:cs typeface="+mn-cs"/>
                </a:defRPr>
              </a:lvl3pPr>
              <a:lvl4pPr marL="1078901" indent="0" algn="ctr" defTabSz="719267" rtl="0" eaLnBrk="1" latinLnBrk="0" hangingPunct="1">
                <a:lnSpc>
                  <a:spcPct val="90000"/>
                </a:lnSpc>
                <a:spcBef>
                  <a:spcPts val="393"/>
                </a:spcBef>
                <a:buFont typeface="Arial" panose="020B0604020202020204" pitchFamily="34" charset="0"/>
                <a:buNone/>
                <a:defRPr kumimoji="1" sz="1259" kern="1200">
                  <a:solidFill>
                    <a:schemeClr val="tx1"/>
                  </a:solidFill>
                  <a:latin typeface="+mn-lt"/>
                  <a:ea typeface="+mn-ea"/>
                  <a:cs typeface="+mn-cs"/>
                </a:defRPr>
              </a:lvl4pPr>
              <a:lvl5pPr marL="1438534" indent="0" algn="ctr" defTabSz="719267" rtl="0" eaLnBrk="1" latinLnBrk="0" hangingPunct="1">
                <a:lnSpc>
                  <a:spcPct val="90000"/>
                </a:lnSpc>
                <a:spcBef>
                  <a:spcPts val="393"/>
                </a:spcBef>
                <a:buFont typeface="Arial" panose="020B0604020202020204" pitchFamily="34" charset="0"/>
                <a:buNone/>
                <a:defRPr kumimoji="1" sz="1259" kern="1200">
                  <a:solidFill>
                    <a:schemeClr val="tx1"/>
                  </a:solidFill>
                  <a:latin typeface="+mn-lt"/>
                  <a:ea typeface="+mn-ea"/>
                  <a:cs typeface="+mn-cs"/>
                </a:defRPr>
              </a:lvl5pPr>
              <a:lvl6pPr marL="1798168" indent="0" algn="ctr" defTabSz="719267" rtl="0" eaLnBrk="1" latinLnBrk="0" hangingPunct="1">
                <a:lnSpc>
                  <a:spcPct val="90000"/>
                </a:lnSpc>
                <a:spcBef>
                  <a:spcPts val="393"/>
                </a:spcBef>
                <a:buFont typeface="Arial" panose="020B0604020202020204" pitchFamily="34" charset="0"/>
                <a:buNone/>
                <a:defRPr kumimoji="1" sz="1259" kern="1200">
                  <a:solidFill>
                    <a:schemeClr val="tx1"/>
                  </a:solidFill>
                  <a:latin typeface="+mn-lt"/>
                  <a:ea typeface="+mn-ea"/>
                  <a:cs typeface="+mn-cs"/>
                </a:defRPr>
              </a:lvl6pPr>
              <a:lvl7pPr marL="2157801" indent="0" algn="ctr" defTabSz="719267" rtl="0" eaLnBrk="1" latinLnBrk="0" hangingPunct="1">
                <a:lnSpc>
                  <a:spcPct val="90000"/>
                </a:lnSpc>
                <a:spcBef>
                  <a:spcPts val="393"/>
                </a:spcBef>
                <a:buFont typeface="Arial" panose="020B0604020202020204" pitchFamily="34" charset="0"/>
                <a:buNone/>
                <a:defRPr kumimoji="1" sz="1259" kern="1200">
                  <a:solidFill>
                    <a:schemeClr val="tx1"/>
                  </a:solidFill>
                  <a:latin typeface="+mn-lt"/>
                  <a:ea typeface="+mn-ea"/>
                  <a:cs typeface="+mn-cs"/>
                </a:defRPr>
              </a:lvl7pPr>
              <a:lvl8pPr marL="2517435" indent="0" algn="ctr" defTabSz="719267" rtl="0" eaLnBrk="1" latinLnBrk="0" hangingPunct="1">
                <a:lnSpc>
                  <a:spcPct val="90000"/>
                </a:lnSpc>
                <a:spcBef>
                  <a:spcPts val="393"/>
                </a:spcBef>
                <a:buFont typeface="Arial" panose="020B0604020202020204" pitchFamily="34" charset="0"/>
                <a:buNone/>
                <a:defRPr kumimoji="1" sz="1259" kern="1200">
                  <a:solidFill>
                    <a:schemeClr val="tx1"/>
                  </a:solidFill>
                  <a:latin typeface="+mn-lt"/>
                  <a:ea typeface="+mn-ea"/>
                  <a:cs typeface="+mn-cs"/>
                </a:defRPr>
              </a:lvl8pPr>
              <a:lvl9pPr marL="2877068" indent="0" algn="ctr" defTabSz="719267" rtl="0" eaLnBrk="1" latinLnBrk="0" hangingPunct="1">
                <a:lnSpc>
                  <a:spcPct val="90000"/>
                </a:lnSpc>
                <a:spcBef>
                  <a:spcPts val="393"/>
                </a:spcBef>
                <a:buFont typeface="Arial" panose="020B0604020202020204" pitchFamily="34" charset="0"/>
                <a:buNone/>
                <a:defRPr kumimoji="1" sz="1259" kern="1200">
                  <a:solidFill>
                    <a:schemeClr val="tx1"/>
                  </a:solidFill>
                  <a:latin typeface="+mn-lt"/>
                  <a:ea typeface="+mn-ea"/>
                  <a:cs typeface="+mn-cs"/>
                </a:defRPr>
              </a:lvl9pPr>
            </a:lstStyle>
            <a:p>
              <a:pPr defTabSz="985769">
                <a:defRPr/>
              </a:pPr>
              <a:endParaRPr lang="en-US" altLang="ja-JP" sz="100" b="1" dirty="0">
                <a:gradFill>
                  <a:gsLst>
                    <a:gs pos="1000">
                      <a:srgbClr val="7FC83F"/>
                    </a:gs>
                    <a:gs pos="18000">
                      <a:srgbClr val="489CD1"/>
                    </a:gs>
                    <a:gs pos="36000">
                      <a:srgbClr val="9B2486"/>
                    </a:gs>
                    <a:gs pos="52000">
                      <a:srgbClr val="D33634"/>
                    </a:gs>
                    <a:gs pos="68000">
                      <a:srgbClr val="E93668"/>
                    </a:gs>
                    <a:gs pos="83000">
                      <a:srgbClr val="E46C33"/>
                    </a:gs>
                    <a:gs pos="95000">
                      <a:srgbClr val="F5C248"/>
                    </a:gs>
                  </a:gsLst>
                  <a:lin ang="0" scaled="0"/>
                </a:gradFill>
                <a:latin typeface="源真ゴシックP Heavy" panose="020B0702020203020207" pitchFamily="50" charset="-128"/>
                <a:ea typeface="源真ゴシックP Heavy" panose="020B0702020203020207" pitchFamily="50" charset="-128"/>
                <a:cs typeface="源真ゴシックP Heavy" panose="020B0702020203020207" pitchFamily="50" charset="-128"/>
              </a:endParaRPr>
            </a:p>
            <a:p>
              <a:pPr defTabSz="985769">
                <a:defRPr/>
              </a:pPr>
              <a:r>
                <a:rPr lang="ja-JP" altLang="en-US" sz="4000" b="1" dirty="0">
                  <a:gradFill>
                    <a:gsLst>
                      <a:gs pos="1000">
                        <a:srgbClr val="7FC83F"/>
                      </a:gs>
                      <a:gs pos="18000">
                        <a:srgbClr val="489CD1"/>
                      </a:gs>
                      <a:gs pos="36000">
                        <a:srgbClr val="9B2486"/>
                      </a:gs>
                      <a:gs pos="52000">
                        <a:srgbClr val="D33634"/>
                      </a:gs>
                      <a:gs pos="68000">
                        <a:srgbClr val="E93668"/>
                      </a:gs>
                      <a:gs pos="83000">
                        <a:srgbClr val="E46C33"/>
                      </a:gs>
                      <a:gs pos="95000">
                        <a:srgbClr val="F5C248"/>
                      </a:gs>
                    </a:gsLst>
                    <a:lin ang="0" scaled="0"/>
                  </a:gradFill>
                  <a:latin typeface="源真ゴシックP Heavy" panose="020B0702020203020207" pitchFamily="50" charset="-128"/>
                  <a:ea typeface="源真ゴシックP Heavy" panose="020B0702020203020207" pitchFamily="50" charset="-128"/>
                  <a:cs typeface="源真ゴシックP Heavy" panose="020B0702020203020207" pitchFamily="50" charset="-128"/>
                </a:rPr>
                <a:t>団体</a:t>
              </a:r>
              <a:r>
                <a:rPr lang="ja-JP" altLang="en-US" sz="8800" b="1" dirty="0">
                  <a:gradFill>
                    <a:gsLst>
                      <a:gs pos="1000">
                        <a:srgbClr val="7FC83F"/>
                      </a:gs>
                      <a:gs pos="18000">
                        <a:srgbClr val="489CD1"/>
                      </a:gs>
                      <a:gs pos="36000">
                        <a:srgbClr val="9B2486"/>
                      </a:gs>
                      <a:gs pos="52000">
                        <a:srgbClr val="D33634"/>
                      </a:gs>
                      <a:gs pos="68000">
                        <a:srgbClr val="E93668"/>
                      </a:gs>
                      <a:gs pos="83000">
                        <a:srgbClr val="E46C33"/>
                      </a:gs>
                      <a:gs pos="95000">
                        <a:srgbClr val="F5C248"/>
                      </a:gs>
                    </a:gsLst>
                    <a:lin ang="0" scaled="0"/>
                  </a:gradFill>
                  <a:latin typeface="源真ゴシックP Heavy" panose="020B0702020203020207" pitchFamily="50" charset="-128"/>
                  <a:ea typeface="源真ゴシックP Heavy" panose="020B0702020203020207" pitchFamily="50" charset="-128"/>
                  <a:cs typeface="源真ゴシックP Heavy" panose="020B0702020203020207" pitchFamily="50" charset="-128"/>
                </a:rPr>
                <a:t>　</a:t>
              </a:r>
              <a:endParaRPr lang="en-US" altLang="ja-JP" sz="8800" b="1" dirty="0">
                <a:gradFill>
                  <a:gsLst>
                    <a:gs pos="1000">
                      <a:srgbClr val="7FC83F"/>
                    </a:gs>
                    <a:gs pos="18000">
                      <a:srgbClr val="489CD1"/>
                    </a:gs>
                    <a:gs pos="36000">
                      <a:srgbClr val="9B2486"/>
                    </a:gs>
                    <a:gs pos="52000">
                      <a:srgbClr val="D33634"/>
                    </a:gs>
                    <a:gs pos="68000">
                      <a:srgbClr val="E93668"/>
                    </a:gs>
                    <a:gs pos="83000">
                      <a:srgbClr val="E46C33"/>
                    </a:gs>
                    <a:gs pos="95000">
                      <a:srgbClr val="F5C248"/>
                    </a:gs>
                  </a:gsLst>
                  <a:lin ang="0" scaled="0"/>
                </a:gradFill>
                <a:latin typeface="源真ゴシックP Heavy" panose="020B0702020203020207" pitchFamily="50" charset="-128"/>
                <a:ea typeface="源真ゴシックP Heavy" panose="020B0702020203020207" pitchFamily="50" charset="-128"/>
                <a:cs typeface="源真ゴシックP Heavy" panose="020B0702020203020207" pitchFamily="50" charset="-128"/>
              </a:endParaRPr>
            </a:p>
          </p:txBody>
        </p:sp>
        <p:sp>
          <p:nvSpPr>
            <p:cNvPr id="25" name="字幕 2">
              <a:extLst>
                <a:ext uri="{FF2B5EF4-FFF2-40B4-BE49-F238E27FC236}">
                  <a16:creationId xmlns:a16="http://schemas.microsoft.com/office/drawing/2014/main" id="{622A2E0F-0A8A-6824-A334-81773F94DEE3}"/>
                </a:ext>
              </a:extLst>
            </p:cNvPr>
            <p:cNvSpPr txBox="1">
              <a:spLocks/>
            </p:cNvSpPr>
            <p:nvPr/>
          </p:nvSpPr>
          <p:spPr>
            <a:xfrm>
              <a:off x="-5137245" y="3632925"/>
              <a:ext cx="2573933" cy="1406380"/>
            </a:xfrm>
            <a:prstGeom prst="rect">
              <a:avLst/>
            </a:prstGeom>
          </p:spPr>
          <p:txBody>
            <a:bodyPr vert="horz" lIns="91440" tIns="45720" rIns="91440" bIns="45720" rtlCol="0" anchor="b">
              <a:noAutofit/>
              <a:scene3d>
                <a:camera prst="obliqueBottomRight"/>
                <a:lightRig rig="threePt" dir="t"/>
              </a:scene3d>
              <a:sp3d extrusionH="127000" prstMaterial="matte">
                <a:extrusionClr>
                  <a:schemeClr val="tx1">
                    <a:lumMod val="50000"/>
                    <a:lumOff val="50000"/>
                  </a:schemeClr>
                </a:extrusionClr>
              </a:sp3d>
            </a:bodyPr>
            <a:lstStyle>
              <a:lvl1pPr marL="0" indent="0" algn="ctr" defTabSz="719267" rtl="0" eaLnBrk="1" latinLnBrk="0" hangingPunct="1">
                <a:lnSpc>
                  <a:spcPct val="90000"/>
                </a:lnSpc>
                <a:spcBef>
                  <a:spcPts val="787"/>
                </a:spcBef>
                <a:buFont typeface="Arial" panose="020B0604020202020204" pitchFamily="34" charset="0"/>
                <a:buNone/>
                <a:defRPr kumimoji="1" sz="1888" kern="1200">
                  <a:solidFill>
                    <a:schemeClr val="tx1"/>
                  </a:solidFill>
                  <a:latin typeface="+mn-lt"/>
                  <a:ea typeface="+mn-ea"/>
                  <a:cs typeface="+mn-cs"/>
                </a:defRPr>
              </a:lvl1pPr>
              <a:lvl2pPr marL="359634" indent="0" algn="ctr" defTabSz="719267" rtl="0" eaLnBrk="1" latinLnBrk="0" hangingPunct="1">
                <a:lnSpc>
                  <a:spcPct val="90000"/>
                </a:lnSpc>
                <a:spcBef>
                  <a:spcPts val="393"/>
                </a:spcBef>
                <a:buFont typeface="Arial" panose="020B0604020202020204" pitchFamily="34" charset="0"/>
                <a:buNone/>
                <a:defRPr kumimoji="1" sz="1573" kern="1200">
                  <a:solidFill>
                    <a:schemeClr val="tx1"/>
                  </a:solidFill>
                  <a:latin typeface="+mn-lt"/>
                  <a:ea typeface="+mn-ea"/>
                  <a:cs typeface="+mn-cs"/>
                </a:defRPr>
              </a:lvl2pPr>
              <a:lvl3pPr marL="719267" indent="0" algn="ctr" defTabSz="719267" rtl="0" eaLnBrk="1" latinLnBrk="0" hangingPunct="1">
                <a:lnSpc>
                  <a:spcPct val="90000"/>
                </a:lnSpc>
                <a:spcBef>
                  <a:spcPts val="393"/>
                </a:spcBef>
                <a:buFont typeface="Arial" panose="020B0604020202020204" pitchFamily="34" charset="0"/>
                <a:buNone/>
                <a:defRPr kumimoji="1" sz="1416" kern="1200">
                  <a:solidFill>
                    <a:schemeClr val="tx1"/>
                  </a:solidFill>
                  <a:latin typeface="+mn-lt"/>
                  <a:ea typeface="+mn-ea"/>
                  <a:cs typeface="+mn-cs"/>
                </a:defRPr>
              </a:lvl3pPr>
              <a:lvl4pPr marL="1078901" indent="0" algn="ctr" defTabSz="719267" rtl="0" eaLnBrk="1" latinLnBrk="0" hangingPunct="1">
                <a:lnSpc>
                  <a:spcPct val="90000"/>
                </a:lnSpc>
                <a:spcBef>
                  <a:spcPts val="393"/>
                </a:spcBef>
                <a:buFont typeface="Arial" panose="020B0604020202020204" pitchFamily="34" charset="0"/>
                <a:buNone/>
                <a:defRPr kumimoji="1" sz="1259" kern="1200">
                  <a:solidFill>
                    <a:schemeClr val="tx1"/>
                  </a:solidFill>
                  <a:latin typeface="+mn-lt"/>
                  <a:ea typeface="+mn-ea"/>
                  <a:cs typeface="+mn-cs"/>
                </a:defRPr>
              </a:lvl4pPr>
              <a:lvl5pPr marL="1438534" indent="0" algn="ctr" defTabSz="719267" rtl="0" eaLnBrk="1" latinLnBrk="0" hangingPunct="1">
                <a:lnSpc>
                  <a:spcPct val="90000"/>
                </a:lnSpc>
                <a:spcBef>
                  <a:spcPts val="393"/>
                </a:spcBef>
                <a:buFont typeface="Arial" panose="020B0604020202020204" pitchFamily="34" charset="0"/>
                <a:buNone/>
                <a:defRPr kumimoji="1" sz="1259" kern="1200">
                  <a:solidFill>
                    <a:schemeClr val="tx1"/>
                  </a:solidFill>
                  <a:latin typeface="+mn-lt"/>
                  <a:ea typeface="+mn-ea"/>
                  <a:cs typeface="+mn-cs"/>
                </a:defRPr>
              </a:lvl5pPr>
              <a:lvl6pPr marL="1798168" indent="0" algn="ctr" defTabSz="719267" rtl="0" eaLnBrk="1" latinLnBrk="0" hangingPunct="1">
                <a:lnSpc>
                  <a:spcPct val="90000"/>
                </a:lnSpc>
                <a:spcBef>
                  <a:spcPts val="393"/>
                </a:spcBef>
                <a:buFont typeface="Arial" panose="020B0604020202020204" pitchFamily="34" charset="0"/>
                <a:buNone/>
                <a:defRPr kumimoji="1" sz="1259" kern="1200">
                  <a:solidFill>
                    <a:schemeClr val="tx1"/>
                  </a:solidFill>
                  <a:latin typeface="+mn-lt"/>
                  <a:ea typeface="+mn-ea"/>
                  <a:cs typeface="+mn-cs"/>
                </a:defRPr>
              </a:lvl6pPr>
              <a:lvl7pPr marL="2157801" indent="0" algn="ctr" defTabSz="719267" rtl="0" eaLnBrk="1" latinLnBrk="0" hangingPunct="1">
                <a:lnSpc>
                  <a:spcPct val="90000"/>
                </a:lnSpc>
                <a:spcBef>
                  <a:spcPts val="393"/>
                </a:spcBef>
                <a:buFont typeface="Arial" panose="020B0604020202020204" pitchFamily="34" charset="0"/>
                <a:buNone/>
                <a:defRPr kumimoji="1" sz="1259" kern="1200">
                  <a:solidFill>
                    <a:schemeClr val="tx1"/>
                  </a:solidFill>
                  <a:latin typeface="+mn-lt"/>
                  <a:ea typeface="+mn-ea"/>
                  <a:cs typeface="+mn-cs"/>
                </a:defRPr>
              </a:lvl7pPr>
              <a:lvl8pPr marL="2517435" indent="0" algn="ctr" defTabSz="719267" rtl="0" eaLnBrk="1" latinLnBrk="0" hangingPunct="1">
                <a:lnSpc>
                  <a:spcPct val="90000"/>
                </a:lnSpc>
                <a:spcBef>
                  <a:spcPts val="393"/>
                </a:spcBef>
                <a:buFont typeface="Arial" panose="020B0604020202020204" pitchFamily="34" charset="0"/>
                <a:buNone/>
                <a:defRPr kumimoji="1" sz="1259" kern="1200">
                  <a:solidFill>
                    <a:schemeClr val="tx1"/>
                  </a:solidFill>
                  <a:latin typeface="+mn-lt"/>
                  <a:ea typeface="+mn-ea"/>
                  <a:cs typeface="+mn-cs"/>
                </a:defRPr>
              </a:lvl8pPr>
              <a:lvl9pPr marL="2877068" indent="0" algn="ctr" defTabSz="719267" rtl="0" eaLnBrk="1" latinLnBrk="0" hangingPunct="1">
                <a:lnSpc>
                  <a:spcPct val="90000"/>
                </a:lnSpc>
                <a:spcBef>
                  <a:spcPts val="393"/>
                </a:spcBef>
                <a:buFont typeface="Arial" panose="020B0604020202020204" pitchFamily="34" charset="0"/>
                <a:buNone/>
                <a:defRPr kumimoji="1" sz="1259" kern="1200">
                  <a:solidFill>
                    <a:schemeClr val="tx1"/>
                  </a:solidFill>
                  <a:latin typeface="+mn-lt"/>
                  <a:ea typeface="+mn-ea"/>
                  <a:cs typeface="+mn-cs"/>
                </a:defRPr>
              </a:lvl9pPr>
            </a:lstStyle>
            <a:p>
              <a:pPr defTabSz="985769">
                <a:defRPr/>
              </a:pPr>
              <a:r>
                <a:rPr lang="en-US" altLang="ja-JP" sz="8000" b="1" dirty="0">
                  <a:gradFill>
                    <a:gsLst>
                      <a:gs pos="1000">
                        <a:srgbClr val="7FC83F"/>
                      </a:gs>
                      <a:gs pos="18000">
                        <a:srgbClr val="489CD1"/>
                      </a:gs>
                      <a:gs pos="36000">
                        <a:srgbClr val="9B2486"/>
                      </a:gs>
                      <a:gs pos="52000">
                        <a:srgbClr val="D33634"/>
                      </a:gs>
                      <a:gs pos="68000">
                        <a:srgbClr val="E93668"/>
                      </a:gs>
                      <a:gs pos="83000">
                        <a:srgbClr val="E46C33"/>
                      </a:gs>
                      <a:gs pos="95000">
                        <a:srgbClr val="F5C248"/>
                      </a:gs>
                    </a:gsLst>
                    <a:lin ang="0" scaled="0"/>
                  </a:gradFill>
                  <a:latin typeface="源真ゴシックP Heavy" panose="020B0702020203020207" pitchFamily="50" charset="-128"/>
                  <a:ea typeface="源真ゴシックP Heavy" panose="020B0702020203020207" pitchFamily="50" charset="-128"/>
                  <a:cs typeface="源真ゴシックP Heavy" panose="020B0702020203020207" pitchFamily="50" charset="-128"/>
                </a:rPr>
                <a:t>NPO</a:t>
              </a:r>
              <a:endParaRPr lang="ja-JP" altLang="en-US" sz="8000" b="1" dirty="0">
                <a:gradFill>
                  <a:gsLst>
                    <a:gs pos="1000">
                      <a:srgbClr val="7FC83F"/>
                    </a:gs>
                    <a:gs pos="18000">
                      <a:srgbClr val="489CD1"/>
                    </a:gs>
                    <a:gs pos="36000">
                      <a:srgbClr val="9B2486"/>
                    </a:gs>
                    <a:gs pos="52000">
                      <a:srgbClr val="D33634"/>
                    </a:gs>
                    <a:gs pos="68000">
                      <a:srgbClr val="E93668"/>
                    </a:gs>
                    <a:gs pos="83000">
                      <a:srgbClr val="E46C33"/>
                    </a:gs>
                    <a:gs pos="95000">
                      <a:srgbClr val="F5C248"/>
                    </a:gs>
                  </a:gsLst>
                  <a:lin ang="0" scaled="0"/>
                </a:gradFill>
                <a:latin typeface="源真ゴシックP Heavy" panose="020B0702020203020207" pitchFamily="50" charset="-128"/>
                <a:ea typeface="源真ゴシックP Heavy" panose="020B0702020203020207" pitchFamily="50" charset="-128"/>
                <a:cs typeface="源真ゴシックP Heavy" panose="020B0702020203020207" pitchFamily="50" charset="-128"/>
              </a:endParaRPr>
            </a:p>
          </p:txBody>
        </p:sp>
        <p:sp>
          <p:nvSpPr>
            <p:cNvPr id="26" name="字幕 2">
              <a:extLst>
                <a:ext uri="{FF2B5EF4-FFF2-40B4-BE49-F238E27FC236}">
                  <a16:creationId xmlns:a16="http://schemas.microsoft.com/office/drawing/2014/main" id="{7D531D53-7687-C6E1-666B-2188AF0EA4E5}"/>
                </a:ext>
              </a:extLst>
            </p:cNvPr>
            <p:cNvSpPr txBox="1">
              <a:spLocks/>
            </p:cNvSpPr>
            <p:nvPr/>
          </p:nvSpPr>
          <p:spPr>
            <a:xfrm>
              <a:off x="-4389468" y="2685660"/>
              <a:ext cx="902064" cy="926483"/>
            </a:xfrm>
            <a:prstGeom prst="rect">
              <a:avLst/>
            </a:prstGeom>
          </p:spPr>
          <p:txBody>
            <a:bodyPr vert="horz" lIns="91440" tIns="45720" rIns="91440" bIns="45720" rtlCol="0" anchor="b">
              <a:noAutofit/>
              <a:scene3d>
                <a:camera prst="obliqueBottomRight"/>
                <a:lightRig rig="threePt" dir="t"/>
              </a:scene3d>
              <a:sp3d extrusionH="127000" prstMaterial="matte">
                <a:extrusionClr>
                  <a:schemeClr val="tx1">
                    <a:lumMod val="50000"/>
                    <a:lumOff val="50000"/>
                  </a:schemeClr>
                </a:extrusionClr>
              </a:sp3d>
            </a:bodyPr>
            <a:lstStyle>
              <a:lvl1pPr marL="0" indent="0" algn="ctr" defTabSz="719267" rtl="0" eaLnBrk="1" latinLnBrk="0" hangingPunct="1">
                <a:lnSpc>
                  <a:spcPct val="90000"/>
                </a:lnSpc>
                <a:spcBef>
                  <a:spcPts val="787"/>
                </a:spcBef>
                <a:buFont typeface="Arial" panose="020B0604020202020204" pitchFamily="34" charset="0"/>
                <a:buNone/>
                <a:defRPr kumimoji="1" sz="1888" kern="1200">
                  <a:solidFill>
                    <a:schemeClr val="tx1"/>
                  </a:solidFill>
                  <a:latin typeface="+mn-lt"/>
                  <a:ea typeface="+mn-ea"/>
                  <a:cs typeface="+mn-cs"/>
                </a:defRPr>
              </a:lvl1pPr>
              <a:lvl2pPr marL="359634" indent="0" algn="ctr" defTabSz="719267" rtl="0" eaLnBrk="1" latinLnBrk="0" hangingPunct="1">
                <a:lnSpc>
                  <a:spcPct val="90000"/>
                </a:lnSpc>
                <a:spcBef>
                  <a:spcPts val="393"/>
                </a:spcBef>
                <a:buFont typeface="Arial" panose="020B0604020202020204" pitchFamily="34" charset="0"/>
                <a:buNone/>
                <a:defRPr kumimoji="1" sz="1573" kern="1200">
                  <a:solidFill>
                    <a:schemeClr val="tx1"/>
                  </a:solidFill>
                  <a:latin typeface="+mn-lt"/>
                  <a:ea typeface="+mn-ea"/>
                  <a:cs typeface="+mn-cs"/>
                </a:defRPr>
              </a:lvl2pPr>
              <a:lvl3pPr marL="719267" indent="0" algn="ctr" defTabSz="719267" rtl="0" eaLnBrk="1" latinLnBrk="0" hangingPunct="1">
                <a:lnSpc>
                  <a:spcPct val="90000"/>
                </a:lnSpc>
                <a:spcBef>
                  <a:spcPts val="393"/>
                </a:spcBef>
                <a:buFont typeface="Arial" panose="020B0604020202020204" pitchFamily="34" charset="0"/>
                <a:buNone/>
                <a:defRPr kumimoji="1" sz="1416" kern="1200">
                  <a:solidFill>
                    <a:schemeClr val="tx1"/>
                  </a:solidFill>
                  <a:latin typeface="+mn-lt"/>
                  <a:ea typeface="+mn-ea"/>
                  <a:cs typeface="+mn-cs"/>
                </a:defRPr>
              </a:lvl3pPr>
              <a:lvl4pPr marL="1078901" indent="0" algn="ctr" defTabSz="719267" rtl="0" eaLnBrk="1" latinLnBrk="0" hangingPunct="1">
                <a:lnSpc>
                  <a:spcPct val="90000"/>
                </a:lnSpc>
                <a:spcBef>
                  <a:spcPts val="393"/>
                </a:spcBef>
                <a:buFont typeface="Arial" panose="020B0604020202020204" pitchFamily="34" charset="0"/>
                <a:buNone/>
                <a:defRPr kumimoji="1" sz="1259" kern="1200">
                  <a:solidFill>
                    <a:schemeClr val="tx1"/>
                  </a:solidFill>
                  <a:latin typeface="+mn-lt"/>
                  <a:ea typeface="+mn-ea"/>
                  <a:cs typeface="+mn-cs"/>
                </a:defRPr>
              </a:lvl4pPr>
              <a:lvl5pPr marL="1438534" indent="0" algn="ctr" defTabSz="719267" rtl="0" eaLnBrk="1" latinLnBrk="0" hangingPunct="1">
                <a:lnSpc>
                  <a:spcPct val="90000"/>
                </a:lnSpc>
                <a:spcBef>
                  <a:spcPts val="393"/>
                </a:spcBef>
                <a:buFont typeface="Arial" panose="020B0604020202020204" pitchFamily="34" charset="0"/>
                <a:buNone/>
                <a:defRPr kumimoji="1" sz="1259" kern="1200">
                  <a:solidFill>
                    <a:schemeClr val="tx1"/>
                  </a:solidFill>
                  <a:latin typeface="+mn-lt"/>
                  <a:ea typeface="+mn-ea"/>
                  <a:cs typeface="+mn-cs"/>
                </a:defRPr>
              </a:lvl5pPr>
              <a:lvl6pPr marL="1798168" indent="0" algn="ctr" defTabSz="719267" rtl="0" eaLnBrk="1" latinLnBrk="0" hangingPunct="1">
                <a:lnSpc>
                  <a:spcPct val="90000"/>
                </a:lnSpc>
                <a:spcBef>
                  <a:spcPts val="393"/>
                </a:spcBef>
                <a:buFont typeface="Arial" panose="020B0604020202020204" pitchFamily="34" charset="0"/>
                <a:buNone/>
                <a:defRPr kumimoji="1" sz="1259" kern="1200">
                  <a:solidFill>
                    <a:schemeClr val="tx1"/>
                  </a:solidFill>
                  <a:latin typeface="+mn-lt"/>
                  <a:ea typeface="+mn-ea"/>
                  <a:cs typeface="+mn-cs"/>
                </a:defRPr>
              </a:lvl6pPr>
              <a:lvl7pPr marL="2157801" indent="0" algn="ctr" defTabSz="719267" rtl="0" eaLnBrk="1" latinLnBrk="0" hangingPunct="1">
                <a:lnSpc>
                  <a:spcPct val="90000"/>
                </a:lnSpc>
                <a:spcBef>
                  <a:spcPts val="393"/>
                </a:spcBef>
                <a:buFont typeface="Arial" panose="020B0604020202020204" pitchFamily="34" charset="0"/>
                <a:buNone/>
                <a:defRPr kumimoji="1" sz="1259" kern="1200">
                  <a:solidFill>
                    <a:schemeClr val="tx1"/>
                  </a:solidFill>
                  <a:latin typeface="+mn-lt"/>
                  <a:ea typeface="+mn-ea"/>
                  <a:cs typeface="+mn-cs"/>
                </a:defRPr>
              </a:lvl7pPr>
              <a:lvl8pPr marL="2517435" indent="0" algn="ctr" defTabSz="719267" rtl="0" eaLnBrk="1" latinLnBrk="0" hangingPunct="1">
                <a:lnSpc>
                  <a:spcPct val="90000"/>
                </a:lnSpc>
                <a:spcBef>
                  <a:spcPts val="393"/>
                </a:spcBef>
                <a:buFont typeface="Arial" panose="020B0604020202020204" pitchFamily="34" charset="0"/>
                <a:buNone/>
                <a:defRPr kumimoji="1" sz="1259" kern="1200">
                  <a:solidFill>
                    <a:schemeClr val="tx1"/>
                  </a:solidFill>
                  <a:latin typeface="+mn-lt"/>
                  <a:ea typeface="+mn-ea"/>
                  <a:cs typeface="+mn-cs"/>
                </a:defRPr>
              </a:lvl8pPr>
              <a:lvl9pPr marL="2877068" indent="0" algn="ctr" defTabSz="719267" rtl="0" eaLnBrk="1" latinLnBrk="0" hangingPunct="1">
                <a:lnSpc>
                  <a:spcPct val="90000"/>
                </a:lnSpc>
                <a:spcBef>
                  <a:spcPts val="393"/>
                </a:spcBef>
                <a:buFont typeface="Arial" panose="020B0604020202020204" pitchFamily="34" charset="0"/>
                <a:buNone/>
                <a:defRPr kumimoji="1" sz="1259" kern="1200">
                  <a:solidFill>
                    <a:schemeClr val="tx1"/>
                  </a:solidFill>
                  <a:latin typeface="+mn-lt"/>
                  <a:ea typeface="+mn-ea"/>
                  <a:cs typeface="+mn-cs"/>
                </a:defRPr>
              </a:lvl9pPr>
            </a:lstStyle>
            <a:p>
              <a:pPr defTabSz="985769">
                <a:defRPr/>
              </a:pPr>
              <a:r>
                <a:rPr lang="en-US" altLang="ja-JP" sz="4800" b="1" dirty="0">
                  <a:gradFill>
                    <a:gsLst>
                      <a:gs pos="1000">
                        <a:srgbClr val="7FC83F"/>
                      </a:gs>
                      <a:gs pos="18000">
                        <a:srgbClr val="489CD1"/>
                      </a:gs>
                      <a:gs pos="36000">
                        <a:srgbClr val="9B2486"/>
                      </a:gs>
                      <a:gs pos="52000">
                        <a:srgbClr val="D33634"/>
                      </a:gs>
                      <a:gs pos="68000">
                        <a:srgbClr val="E93668"/>
                      </a:gs>
                      <a:gs pos="83000">
                        <a:srgbClr val="E46C33"/>
                      </a:gs>
                      <a:gs pos="95000">
                        <a:srgbClr val="F5C248"/>
                      </a:gs>
                    </a:gsLst>
                    <a:lin ang="0" scaled="0"/>
                  </a:gradFill>
                  <a:latin typeface="源真ゴシックP Heavy" panose="020B0702020203020207" pitchFamily="50" charset="-128"/>
                  <a:ea typeface="源真ゴシックP Heavy" panose="020B0702020203020207" pitchFamily="50" charset="-128"/>
                  <a:cs typeface="源真ゴシックP Heavy" panose="020B0702020203020207" pitchFamily="50" charset="-128"/>
                </a:rPr>
                <a:t>X</a:t>
              </a:r>
            </a:p>
          </p:txBody>
        </p:sp>
      </p:grpSp>
      <p:grpSp>
        <p:nvGrpSpPr>
          <p:cNvPr id="16" name="グループ化 15">
            <a:extLst>
              <a:ext uri="{FF2B5EF4-FFF2-40B4-BE49-F238E27FC236}">
                <a16:creationId xmlns:a16="http://schemas.microsoft.com/office/drawing/2014/main" id="{9641D9C8-D50B-E0EC-6488-C33662C4581A}"/>
              </a:ext>
            </a:extLst>
          </p:cNvPr>
          <p:cNvGrpSpPr/>
          <p:nvPr/>
        </p:nvGrpSpPr>
        <p:grpSpPr>
          <a:xfrm>
            <a:off x="1" y="8426888"/>
            <a:ext cx="7197262" cy="1957015"/>
            <a:chOff x="1" y="8426888"/>
            <a:chExt cx="7197262" cy="1957015"/>
          </a:xfrm>
        </p:grpSpPr>
        <p:grpSp>
          <p:nvGrpSpPr>
            <p:cNvPr id="9" name="グループ化 8">
              <a:extLst>
                <a:ext uri="{FF2B5EF4-FFF2-40B4-BE49-F238E27FC236}">
                  <a16:creationId xmlns:a16="http://schemas.microsoft.com/office/drawing/2014/main" id="{7681F9EC-9C46-4A21-F973-860E760F10BD}"/>
                </a:ext>
              </a:extLst>
            </p:cNvPr>
            <p:cNvGrpSpPr/>
            <p:nvPr/>
          </p:nvGrpSpPr>
          <p:grpSpPr>
            <a:xfrm>
              <a:off x="1" y="8426888"/>
              <a:ext cx="7197262" cy="1957015"/>
              <a:chOff x="1" y="8426888"/>
              <a:chExt cx="7197262" cy="1957015"/>
            </a:xfrm>
          </p:grpSpPr>
          <p:sp>
            <p:nvSpPr>
              <p:cNvPr id="10" name="正方形/長方形 9">
                <a:extLst>
                  <a:ext uri="{FF2B5EF4-FFF2-40B4-BE49-F238E27FC236}">
                    <a16:creationId xmlns:a16="http://schemas.microsoft.com/office/drawing/2014/main" id="{A39147E8-CB0D-2008-BEF7-C82BBF652143}"/>
                  </a:ext>
                </a:extLst>
              </p:cNvPr>
              <p:cNvSpPr/>
              <p:nvPr/>
            </p:nvSpPr>
            <p:spPr>
              <a:xfrm>
                <a:off x="1" y="8426888"/>
                <a:ext cx="7197262" cy="19570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5294" tIns="47647" rIns="95294" bIns="47647" numCol="1" spcCol="0" rtlCol="0" fromWordArt="0" anchor="ctr" anchorCtr="0" forceAA="0" compatLnSpc="1">
                <a:prstTxWarp prst="textNoShape">
                  <a:avLst/>
                </a:prstTxWarp>
                <a:noAutofit/>
              </a:bodyPr>
              <a:lstStyle/>
              <a:p>
                <a:pPr algn="ctr"/>
                <a:endParaRPr kumimoji="1" lang="ja-JP" altLang="en-US" sz="1875"/>
              </a:p>
            </p:txBody>
          </p:sp>
          <p:sp>
            <p:nvSpPr>
              <p:cNvPr id="12" name="テキスト ボックス 19">
                <a:extLst>
                  <a:ext uri="{FF2B5EF4-FFF2-40B4-BE49-F238E27FC236}">
                    <a16:creationId xmlns:a16="http://schemas.microsoft.com/office/drawing/2014/main" id="{87F58D69-C6E8-7545-DBD8-F0ADDB68E108}"/>
                  </a:ext>
                </a:extLst>
              </p:cNvPr>
              <p:cNvSpPr txBox="1">
                <a:spLocks noChangeArrowheads="1"/>
              </p:cNvSpPr>
              <p:nvPr/>
            </p:nvSpPr>
            <p:spPr bwMode="auto">
              <a:xfrm>
                <a:off x="5308622" y="8713319"/>
                <a:ext cx="1542551" cy="295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a:solidFill>
                      <a:schemeClr val="tx1"/>
                    </a:solidFill>
                    <a:latin typeface="Calibri" pitchFamily="34" charset="0"/>
                    <a:ea typeface="ＭＳ Ｐゴシック" pitchFamily="50" charset="-128"/>
                  </a:defRPr>
                </a:lvl1pPr>
                <a:lvl2pPr marL="742950" indent="-285750">
                  <a:defRPr kumimoji="1" sz="2000">
                    <a:solidFill>
                      <a:schemeClr val="tx1"/>
                    </a:solidFill>
                    <a:latin typeface="Calibri" pitchFamily="34" charset="0"/>
                    <a:ea typeface="ＭＳ Ｐゴシック" pitchFamily="50" charset="-128"/>
                  </a:defRPr>
                </a:lvl2pPr>
                <a:lvl3pPr marL="1143000" indent="-228600">
                  <a:defRPr kumimoji="1" sz="2000">
                    <a:solidFill>
                      <a:schemeClr val="tx1"/>
                    </a:solidFill>
                    <a:latin typeface="Calibri" pitchFamily="34" charset="0"/>
                    <a:ea typeface="ＭＳ Ｐゴシック" pitchFamily="50" charset="-128"/>
                  </a:defRPr>
                </a:lvl3pPr>
                <a:lvl4pPr marL="1600200" indent="-228600">
                  <a:defRPr kumimoji="1" sz="2000">
                    <a:solidFill>
                      <a:schemeClr val="tx1"/>
                    </a:solidFill>
                    <a:latin typeface="Calibri" pitchFamily="34" charset="0"/>
                    <a:ea typeface="ＭＳ Ｐゴシック" pitchFamily="50" charset="-128"/>
                  </a:defRPr>
                </a:lvl4pPr>
                <a:lvl5pPr marL="2057400" indent="-228600">
                  <a:defRPr kumimoji="1" sz="2000">
                    <a:solidFill>
                      <a:schemeClr val="tx1"/>
                    </a:solidFill>
                    <a:latin typeface="Calibri" pitchFamily="34" charset="0"/>
                    <a:ea typeface="ＭＳ Ｐゴシック" pitchFamily="50" charset="-128"/>
                  </a:defRPr>
                </a:lvl5pPr>
                <a:lvl6pPr marL="2514600" indent="-228600" defTabSz="1041400" eaLnBrk="0" fontAlgn="base" hangingPunct="0">
                  <a:spcBef>
                    <a:spcPct val="0"/>
                  </a:spcBef>
                  <a:spcAft>
                    <a:spcPct val="0"/>
                  </a:spcAft>
                  <a:defRPr kumimoji="1" sz="2000">
                    <a:solidFill>
                      <a:schemeClr val="tx1"/>
                    </a:solidFill>
                    <a:latin typeface="Calibri" pitchFamily="34" charset="0"/>
                    <a:ea typeface="ＭＳ Ｐゴシック" pitchFamily="50" charset="-128"/>
                  </a:defRPr>
                </a:lvl6pPr>
                <a:lvl7pPr marL="2971800" indent="-228600" defTabSz="1041400" eaLnBrk="0" fontAlgn="base" hangingPunct="0">
                  <a:spcBef>
                    <a:spcPct val="0"/>
                  </a:spcBef>
                  <a:spcAft>
                    <a:spcPct val="0"/>
                  </a:spcAft>
                  <a:defRPr kumimoji="1" sz="2000">
                    <a:solidFill>
                      <a:schemeClr val="tx1"/>
                    </a:solidFill>
                    <a:latin typeface="Calibri" pitchFamily="34" charset="0"/>
                    <a:ea typeface="ＭＳ Ｐゴシック" pitchFamily="50" charset="-128"/>
                  </a:defRPr>
                </a:lvl7pPr>
                <a:lvl8pPr marL="3429000" indent="-228600" defTabSz="1041400" eaLnBrk="0" fontAlgn="base" hangingPunct="0">
                  <a:spcBef>
                    <a:spcPct val="0"/>
                  </a:spcBef>
                  <a:spcAft>
                    <a:spcPct val="0"/>
                  </a:spcAft>
                  <a:defRPr kumimoji="1" sz="2000">
                    <a:solidFill>
                      <a:schemeClr val="tx1"/>
                    </a:solidFill>
                    <a:latin typeface="Calibri" pitchFamily="34" charset="0"/>
                    <a:ea typeface="ＭＳ Ｐゴシック" pitchFamily="50" charset="-128"/>
                  </a:defRPr>
                </a:lvl8pPr>
                <a:lvl9pPr marL="3886200" indent="-228600" defTabSz="1041400" eaLnBrk="0" fontAlgn="base" hangingPunct="0">
                  <a:spcBef>
                    <a:spcPct val="0"/>
                  </a:spcBef>
                  <a:spcAft>
                    <a:spcPct val="0"/>
                  </a:spcAft>
                  <a:defRPr kumimoji="1" sz="2000">
                    <a:solidFill>
                      <a:schemeClr val="tx1"/>
                    </a:solidFill>
                    <a:latin typeface="Calibri" pitchFamily="34" charset="0"/>
                    <a:ea typeface="ＭＳ Ｐゴシック" pitchFamily="50" charset="-128"/>
                  </a:defRPr>
                </a:lvl9pPr>
              </a:lstStyle>
              <a:p>
                <a:pPr eaLnBrk="1" hangingPunct="1"/>
                <a:r>
                  <a:rPr lang="ja-JP" altLang="en-US" sz="1323" dirty="0">
                    <a:solidFill>
                      <a:schemeClr val="bg1"/>
                    </a:solidFill>
                    <a:latin typeface="Meiryo UI" pitchFamily="50" charset="-128"/>
                    <a:ea typeface="Meiryo UI" pitchFamily="50" charset="-128"/>
                  </a:rPr>
                  <a:t>お申込みはこちら</a:t>
                </a:r>
                <a:r>
                  <a:rPr lang="ja-JP" altLang="en-US" sz="1323" b="1" dirty="0">
                    <a:ln>
                      <a:solidFill>
                        <a:schemeClr val="bg1"/>
                      </a:solidFill>
                    </a:ln>
                    <a:solidFill>
                      <a:schemeClr val="bg1"/>
                    </a:solidFill>
                    <a:latin typeface="メイリオ" pitchFamily="50" charset="-128"/>
                    <a:ea typeface="メイリオ" pitchFamily="50" charset="-128"/>
                  </a:rPr>
                  <a:t>👇</a:t>
                </a:r>
                <a:endParaRPr lang="ja-JP" altLang="en-US" sz="1323" dirty="0">
                  <a:ln>
                    <a:solidFill>
                      <a:schemeClr val="bg1"/>
                    </a:solidFill>
                  </a:ln>
                  <a:solidFill>
                    <a:schemeClr val="bg1"/>
                  </a:solidFill>
                  <a:latin typeface="メイリオ" pitchFamily="50" charset="-128"/>
                  <a:ea typeface="メイリオ" pitchFamily="50" charset="-128"/>
                </a:endParaRPr>
              </a:p>
            </p:txBody>
          </p:sp>
          <p:sp>
            <p:nvSpPr>
              <p:cNvPr id="13" name="テキスト ボックス 27">
                <a:extLst>
                  <a:ext uri="{FF2B5EF4-FFF2-40B4-BE49-F238E27FC236}">
                    <a16:creationId xmlns:a16="http://schemas.microsoft.com/office/drawing/2014/main" id="{7DF99706-2A3A-DCDE-E883-AF36A8CC8B9C}"/>
                  </a:ext>
                </a:extLst>
              </p:cNvPr>
              <p:cNvSpPr txBox="1">
                <a:spLocks noChangeArrowheads="1"/>
              </p:cNvSpPr>
              <p:nvPr/>
            </p:nvSpPr>
            <p:spPr bwMode="auto">
              <a:xfrm>
                <a:off x="249540" y="8589087"/>
                <a:ext cx="4657086" cy="1381967"/>
              </a:xfrm>
              <a:prstGeom prst="rect">
                <a:avLst/>
              </a:prstGeom>
              <a:solidFill>
                <a:schemeClr val="bg1"/>
              </a:solidFill>
              <a:ln w="28575">
                <a:solidFill>
                  <a:schemeClr val="accent1">
                    <a:lumMod val="50000"/>
                  </a:schemeClr>
                </a:solidFill>
              </a:ln>
              <a:effectLst>
                <a:outerShdw blurRad="50800" dist="38100" dir="2700000" algn="tl" rotWithShape="0">
                  <a:prstClr val="black">
                    <a:alpha val="40000"/>
                  </a:prstClr>
                </a:outerShdw>
              </a:effectLst>
            </p:spPr>
            <p:txBody>
              <a:bodyPr lIns="93288" tIns="85069" rIns="93288" bIns="85069" upright="1"/>
              <a:lstStyle/>
              <a:p>
                <a:pPr algn="just" defTabSz="985588">
                  <a:lnSpc>
                    <a:spcPts val="1377"/>
                  </a:lnSpc>
                  <a:defRPr/>
                </a:pPr>
                <a:r>
                  <a:rPr lang="ja-JP" altLang="en-US" sz="1150" b="1" kern="100" dirty="0">
                    <a:latin typeface="Meiryo UI" panose="020B0604030504040204" pitchFamily="50" charset="-128"/>
                    <a:ea typeface="Meiryo UI" panose="020B0604030504040204" pitchFamily="50" charset="-128"/>
                    <a:cs typeface="Times New Roman"/>
                  </a:rPr>
                  <a:t>  お問い合せ：</a:t>
                </a:r>
                <a:r>
                  <a:rPr lang="ja-JP" altLang="en-US" sz="1150" b="1" kern="100" dirty="0">
                    <a:latin typeface="Meiryo UI" panose="020B0604030504040204" pitchFamily="50" charset="-128"/>
                    <a:ea typeface="Meiryo UI" panose="020B0604030504040204" pitchFamily="50" charset="-128"/>
                    <a:cs typeface="メイリオ" panose="020B0604030504040204" pitchFamily="50" charset="-128"/>
                  </a:rPr>
                  <a:t>新宿</a:t>
                </a:r>
                <a:r>
                  <a:rPr lang="en-US" sz="1150" b="1" kern="100" dirty="0">
                    <a:latin typeface="Meiryo UI" panose="020B0604030504040204" pitchFamily="50" charset="-128"/>
                    <a:ea typeface="Meiryo UI" panose="020B0604030504040204" pitchFamily="50" charset="-128"/>
                    <a:cs typeface="メイリオ" panose="020B0604030504040204" pitchFamily="50" charset="-128"/>
                  </a:rPr>
                  <a:t>NPO</a:t>
                </a:r>
                <a:r>
                  <a:rPr lang="ja-JP" altLang="en-US" sz="1150" b="1" kern="100" dirty="0">
                    <a:latin typeface="Meiryo UI" panose="020B0604030504040204" pitchFamily="50" charset="-128"/>
                    <a:ea typeface="Meiryo UI" panose="020B0604030504040204" pitchFamily="50" charset="-128"/>
                    <a:cs typeface="メイリオ" panose="020B0604030504040204" pitchFamily="50" charset="-128"/>
                  </a:rPr>
                  <a:t>協働推進センター</a:t>
                </a:r>
                <a:endParaRPr lang="en-US" altLang="ja-JP" sz="1050" b="1" kern="100" dirty="0">
                  <a:latin typeface="Meiryo UI" panose="020B0604030504040204" pitchFamily="50" charset="-128"/>
                  <a:ea typeface="Meiryo UI" panose="020B0604030504040204" pitchFamily="50" charset="-128"/>
                  <a:cs typeface="メイリオ" panose="020B0604030504040204" pitchFamily="50" charset="-128"/>
                </a:endParaRPr>
              </a:p>
              <a:p>
                <a:pPr algn="just" defTabSz="985588">
                  <a:lnSpc>
                    <a:spcPts val="1377"/>
                  </a:lnSpc>
                  <a:defRPr/>
                </a:pPr>
                <a:endParaRPr lang="en-US" altLang="ja-JP" sz="1050" b="1" kern="100" dirty="0">
                  <a:latin typeface="Meiryo UI" panose="020B0604030504040204" pitchFamily="50" charset="-128"/>
                  <a:ea typeface="Meiryo UI" panose="020B0604030504040204" pitchFamily="50" charset="-128"/>
                  <a:cs typeface="メイリオ" panose="020B0604030504040204" pitchFamily="50" charset="-128"/>
                </a:endParaRPr>
              </a:p>
              <a:p>
                <a:pPr algn="just" defTabSz="985588">
                  <a:lnSpc>
                    <a:spcPts val="1377"/>
                  </a:lnSpc>
                  <a:defRPr/>
                </a:pPr>
                <a:r>
                  <a:rPr lang="ja-JP" altLang="en-US" sz="1050" b="1" kern="100" dirty="0">
                    <a:latin typeface="Meiryo UI" panose="020B0604030504040204" pitchFamily="50" charset="-128"/>
                    <a:ea typeface="Meiryo UI" panose="020B0604030504040204" pitchFamily="50" charset="-128"/>
                    <a:cs typeface="メイリオ" panose="020B0604030504040204" pitchFamily="50" charset="-128"/>
                  </a:rPr>
                  <a:t>  〒</a:t>
                </a:r>
                <a:r>
                  <a:rPr lang="en-US" altLang="ja-JP" sz="1050" b="1" kern="100" dirty="0">
                    <a:latin typeface="Meiryo UI" panose="020B0604030504040204" pitchFamily="50" charset="-128"/>
                    <a:ea typeface="Meiryo UI" panose="020B0604030504040204" pitchFamily="50" charset="-128"/>
                    <a:cs typeface="メイリオ" panose="020B0604030504040204" pitchFamily="50" charset="-128"/>
                  </a:rPr>
                  <a:t>169-0075</a:t>
                </a:r>
                <a:r>
                  <a:rPr lang="ja-JP" altLang="en-US" sz="1050" b="1" kern="100" dirty="0">
                    <a:latin typeface="Meiryo UI" panose="020B0604030504040204" pitchFamily="50" charset="-128"/>
                    <a:ea typeface="Meiryo UI" panose="020B0604030504040204" pitchFamily="50" charset="-128"/>
                    <a:cs typeface="メイリオ" panose="020B0604030504040204" pitchFamily="50" charset="-128"/>
                  </a:rPr>
                  <a:t>新宿区高田馬場</a:t>
                </a:r>
                <a:r>
                  <a:rPr lang="en-US" altLang="ja-JP" sz="1050" b="1" kern="100" dirty="0">
                    <a:latin typeface="Meiryo UI" panose="020B0604030504040204" pitchFamily="50" charset="-128"/>
                    <a:ea typeface="Meiryo UI" panose="020B0604030504040204" pitchFamily="50" charset="-128"/>
                    <a:cs typeface="メイリオ" panose="020B0604030504040204" pitchFamily="50" charset="-128"/>
                  </a:rPr>
                  <a:t>4-36-12</a:t>
                </a:r>
              </a:p>
              <a:p>
                <a:pPr algn="just" defTabSz="985588">
                  <a:lnSpc>
                    <a:spcPts val="1377"/>
                  </a:lnSpc>
                  <a:defRPr/>
                </a:pPr>
                <a:r>
                  <a:rPr lang="ja-JP" altLang="en-US" sz="1050" b="1" kern="100" dirty="0">
                    <a:latin typeface="Meiryo UI" panose="020B0604030504040204" pitchFamily="50" charset="-128"/>
                    <a:ea typeface="Meiryo UI" panose="020B0604030504040204" pitchFamily="50" charset="-128"/>
                    <a:cs typeface="メイリオ" panose="020B0604030504040204" pitchFamily="50" charset="-128"/>
                  </a:rPr>
                  <a:t>  電話：</a:t>
                </a:r>
                <a:r>
                  <a:rPr lang="en-US" altLang="ja-JP" sz="1050" b="1" kern="100" dirty="0">
                    <a:latin typeface="Meiryo UI" panose="020B0604030504040204" pitchFamily="50" charset="-128"/>
                    <a:ea typeface="Meiryo UI" panose="020B0604030504040204" pitchFamily="50" charset="-128"/>
                    <a:cs typeface="メイリオ" panose="020B0604030504040204" pitchFamily="50" charset="-128"/>
                  </a:rPr>
                  <a:t>03-5386-1315</a:t>
                </a:r>
              </a:p>
              <a:p>
                <a:pPr algn="just" defTabSz="985588">
                  <a:lnSpc>
                    <a:spcPts val="1377"/>
                  </a:lnSpc>
                  <a:defRPr/>
                </a:pPr>
                <a:r>
                  <a:rPr lang="en-US" altLang="ja-JP" sz="1050" b="1" kern="100" dirty="0">
                    <a:latin typeface="Meiryo UI" panose="020B0604030504040204" pitchFamily="50" charset="-128"/>
                    <a:ea typeface="Meiryo UI" panose="020B0604030504040204" pitchFamily="50" charset="-128"/>
                    <a:cs typeface="メイリオ" panose="020B0604030504040204" pitchFamily="50" charset="-128"/>
                  </a:rPr>
                  <a:t>  FAX</a:t>
                </a:r>
                <a:r>
                  <a:rPr lang="ja-JP" altLang="en-US" sz="1050" b="1" kern="100" dirty="0">
                    <a:latin typeface="Meiryo UI" panose="020B0604030504040204" pitchFamily="50" charset="-128"/>
                    <a:ea typeface="Meiryo UI" panose="020B0604030504040204" pitchFamily="50" charset="-128"/>
                    <a:cs typeface="メイリオ" panose="020B0604030504040204" pitchFamily="50" charset="-128"/>
                  </a:rPr>
                  <a:t>：</a:t>
                </a:r>
                <a:r>
                  <a:rPr lang="en-US" altLang="ja-JP" sz="1050" b="1" kern="100" dirty="0">
                    <a:latin typeface="Meiryo UI" panose="020B0604030504040204" pitchFamily="50" charset="-128"/>
                    <a:ea typeface="Meiryo UI" panose="020B0604030504040204" pitchFamily="50" charset="-128"/>
                    <a:cs typeface="メイリオ" panose="020B0604030504040204" pitchFamily="50" charset="-128"/>
                  </a:rPr>
                  <a:t>03-5386-1318</a:t>
                </a:r>
              </a:p>
              <a:p>
                <a:pPr algn="just" defTabSz="985588">
                  <a:lnSpc>
                    <a:spcPts val="1377"/>
                  </a:lnSpc>
                  <a:defRPr/>
                </a:pPr>
                <a:r>
                  <a:rPr lang="en-US" altLang="ja-JP" sz="1050" b="1" kern="100" dirty="0">
                    <a:latin typeface="Meiryo UI" panose="020B0604030504040204" pitchFamily="50" charset="-128"/>
                    <a:ea typeface="Meiryo UI" panose="020B0604030504040204" pitchFamily="50" charset="-128"/>
                    <a:cs typeface="メイリオ" panose="020B0604030504040204" pitchFamily="50" charset="-128"/>
                  </a:rPr>
                  <a:t>  </a:t>
                </a:r>
                <a:r>
                  <a:rPr lang="en-US" altLang="ja-JP" sz="1050" b="1" kern="100" dirty="0" err="1">
                    <a:latin typeface="Meiryo UI" panose="020B0604030504040204" pitchFamily="50" charset="-128"/>
                    <a:ea typeface="Meiryo UI" panose="020B0604030504040204" pitchFamily="50" charset="-128"/>
                    <a:cs typeface="メイリオ" panose="020B0604030504040204" pitchFamily="50" charset="-128"/>
                  </a:rPr>
                  <a:t>Email:hiroba@s-nponet.net</a:t>
                </a:r>
                <a:endParaRPr lang="en-US" altLang="ja-JP" sz="1050" b="1" kern="100" dirty="0">
                  <a:latin typeface="Meiryo UI" panose="020B0604030504040204" pitchFamily="50" charset="-128"/>
                  <a:ea typeface="Meiryo UI" panose="020B0604030504040204" pitchFamily="50" charset="-128"/>
                  <a:cs typeface="メイリオ" panose="020B0604030504040204" pitchFamily="50" charset="-128"/>
                </a:endParaRPr>
              </a:p>
              <a:p>
                <a:pPr algn="just" defTabSz="985588">
                  <a:lnSpc>
                    <a:spcPts val="1377"/>
                  </a:lnSpc>
                  <a:defRPr/>
                </a:pPr>
                <a:r>
                  <a:rPr lang="en-US" altLang="ja-JP" sz="800" b="1" kern="100" dirty="0">
                    <a:latin typeface="Meiryo UI" panose="020B0604030504040204" pitchFamily="50" charset="-128"/>
                    <a:ea typeface="Meiryo UI" panose="020B0604030504040204" pitchFamily="50" charset="-128"/>
                    <a:cs typeface="メイリオ" panose="020B0604030504040204" pitchFamily="50" charset="-128"/>
                  </a:rPr>
                  <a:t>  ※</a:t>
                </a:r>
                <a:r>
                  <a:rPr lang="ja-JP" altLang="en-US" sz="800" b="1" kern="100" dirty="0">
                    <a:latin typeface="Meiryo UI" panose="020B0604030504040204" pitchFamily="50" charset="-128"/>
                    <a:ea typeface="Meiryo UI" panose="020B0604030504040204" pitchFamily="50" charset="-128"/>
                    <a:cs typeface="メイリオ" panose="020B0604030504040204" pitchFamily="50" charset="-128"/>
                  </a:rPr>
                  <a:t>毎月第二火曜日、年末年始（</a:t>
                </a:r>
                <a:r>
                  <a:rPr lang="en-US" altLang="ja-JP" sz="800" b="1" kern="100" dirty="0">
                    <a:latin typeface="Meiryo UI" panose="020B0604030504040204" pitchFamily="50" charset="-128"/>
                    <a:ea typeface="Meiryo UI" panose="020B0604030504040204" pitchFamily="50" charset="-128"/>
                    <a:cs typeface="メイリオ" panose="020B0604030504040204" pitchFamily="50" charset="-128"/>
                  </a:rPr>
                  <a:t>12/29</a:t>
                </a:r>
                <a:r>
                  <a:rPr lang="ja-JP" altLang="en-US" sz="800" b="1" kern="100" dirty="0">
                    <a:latin typeface="Meiryo UI" panose="020B0604030504040204" pitchFamily="50" charset="-128"/>
                    <a:ea typeface="Meiryo UI" panose="020B0604030504040204" pitchFamily="50" charset="-128"/>
                    <a:cs typeface="メイリオ" panose="020B0604030504040204" pitchFamily="50" charset="-128"/>
                  </a:rPr>
                  <a:t>～</a:t>
                </a:r>
                <a:r>
                  <a:rPr lang="en-US" altLang="ja-JP" sz="800" b="1" kern="100" dirty="0">
                    <a:latin typeface="Meiryo UI" panose="020B0604030504040204" pitchFamily="50" charset="-128"/>
                    <a:ea typeface="Meiryo UI" panose="020B0604030504040204" pitchFamily="50" charset="-128"/>
                    <a:cs typeface="メイリオ" panose="020B0604030504040204" pitchFamily="50" charset="-128"/>
                  </a:rPr>
                  <a:t>1/3</a:t>
                </a:r>
                <a:r>
                  <a:rPr lang="ja-JP" altLang="en-US" sz="800" b="1" kern="100" dirty="0">
                    <a:latin typeface="Meiryo UI" panose="020B0604030504040204" pitchFamily="50" charset="-128"/>
                    <a:ea typeface="Meiryo UI" panose="020B0604030504040204" pitchFamily="50" charset="-128"/>
                    <a:cs typeface="メイリオ" panose="020B0604030504040204" pitchFamily="50" charset="-128"/>
                  </a:rPr>
                  <a:t>）は休館日のため電話対応できません</a:t>
                </a:r>
                <a:endParaRPr lang="en-US" sz="800" b="1" kern="100" dirty="0">
                  <a:latin typeface="Meiryo UI"/>
                  <a:ea typeface="ＭＳ 明朝"/>
                  <a:cs typeface="Times New Roman"/>
                </a:endParaRPr>
              </a:p>
            </p:txBody>
          </p:sp>
          <p:sp>
            <p:nvSpPr>
              <p:cNvPr id="14" name="テキスト ボックス 13">
                <a:extLst>
                  <a:ext uri="{FF2B5EF4-FFF2-40B4-BE49-F238E27FC236}">
                    <a16:creationId xmlns:a16="http://schemas.microsoft.com/office/drawing/2014/main" id="{75448F9D-687E-A0C3-751D-76C0FCEAE68D}"/>
                  </a:ext>
                </a:extLst>
              </p:cNvPr>
              <p:cNvSpPr txBox="1"/>
              <p:nvPr/>
            </p:nvSpPr>
            <p:spPr>
              <a:xfrm>
                <a:off x="362159" y="9971054"/>
                <a:ext cx="6781383" cy="338554"/>
              </a:xfrm>
              <a:prstGeom prst="rect">
                <a:avLst/>
              </a:prstGeom>
              <a:noFill/>
            </p:spPr>
            <p:txBody>
              <a:bodyPr wrap="square">
                <a:spAutoFit/>
              </a:bodyPr>
              <a:lstStyle/>
              <a:p>
                <a:pPr defTabSz="985588">
                  <a:defRPr/>
                </a:pPr>
                <a:r>
                  <a:rPr lang="ja-JP" altLang="en-US" sz="800" b="1" dirty="0">
                    <a:solidFill>
                      <a:schemeClr val="bg1"/>
                    </a:solidFill>
                    <a:latin typeface="Meiryo UI" panose="020B0604030504040204" pitchFamily="50" charset="-128"/>
                    <a:ea typeface="Meiryo UI" panose="020B0604030504040204" pitchFamily="50" charset="-128"/>
                  </a:rPr>
                  <a:t>新型コロナウイルス感染状況により内容を一部変更する場合があります。</a:t>
                </a:r>
                <a:endParaRPr lang="en-US" altLang="ja-JP" sz="800" b="1" dirty="0">
                  <a:solidFill>
                    <a:schemeClr val="bg1"/>
                  </a:solidFill>
                  <a:latin typeface="Meiryo UI" panose="020B0604030504040204" pitchFamily="50" charset="-128"/>
                  <a:ea typeface="Meiryo UI" panose="020B0604030504040204" pitchFamily="50" charset="-128"/>
                </a:endParaRPr>
              </a:p>
              <a:p>
                <a:pPr defTabSz="985588">
                  <a:defRPr/>
                </a:pPr>
                <a:r>
                  <a:rPr lang="ja-JP" altLang="en-US" sz="800" b="1" dirty="0">
                    <a:solidFill>
                      <a:schemeClr val="bg1"/>
                    </a:solidFill>
                    <a:latin typeface="Meiryo UI" panose="020B0604030504040204" pitchFamily="50" charset="-128"/>
                    <a:ea typeface="Meiryo UI" panose="020B0604030504040204" pitchFamily="50" charset="-128"/>
                  </a:rPr>
                  <a:t>最新の情報は当センターホームページをご覧ください。　</a:t>
                </a:r>
                <a:r>
                  <a:rPr lang="en-US" altLang="ja-JP" sz="800" b="1" dirty="0">
                    <a:solidFill>
                      <a:schemeClr val="bg1"/>
                    </a:solidFill>
                    <a:latin typeface="Meiryo UI" panose="020B0604030504040204" pitchFamily="50" charset="-128"/>
                    <a:ea typeface="Meiryo UI" panose="020B0604030504040204" pitchFamily="50" charset="-128"/>
                  </a:rPr>
                  <a:t>https://snponet.net</a:t>
                </a:r>
                <a:endParaRPr lang="ja-JP" altLang="en-US" sz="800" b="1" dirty="0">
                  <a:solidFill>
                    <a:schemeClr val="bg1"/>
                  </a:solidFill>
                  <a:latin typeface="Meiryo UI" panose="020B0604030504040204" pitchFamily="50" charset="-128"/>
                  <a:ea typeface="Meiryo UI" panose="020B0604030504040204" pitchFamily="50" charset="-128"/>
                </a:endParaRPr>
              </a:p>
            </p:txBody>
          </p:sp>
        </p:grpSp>
        <p:pic>
          <p:nvPicPr>
            <p:cNvPr id="4" name="図 3">
              <a:extLst>
                <a:ext uri="{FF2B5EF4-FFF2-40B4-BE49-F238E27FC236}">
                  <a16:creationId xmlns:a16="http://schemas.microsoft.com/office/drawing/2014/main" id="{EB3A043D-7D8E-11B3-5312-48EEEED07A1E}"/>
                </a:ext>
              </a:extLst>
            </p:cNvPr>
            <p:cNvPicPr>
              <a:picLocks noChangeAspect="1"/>
            </p:cNvPicPr>
            <p:nvPr/>
          </p:nvPicPr>
          <p:blipFill>
            <a:blip r:embed="rId11"/>
            <a:stretch>
              <a:fillRect/>
            </a:stretch>
          </p:blipFill>
          <p:spPr>
            <a:xfrm>
              <a:off x="5455903" y="9001017"/>
              <a:ext cx="1143000" cy="1143000"/>
            </a:xfrm>
            <a:prstGeom prst="rect">
              <a:avLst/>
            </a:prstGeom>
          </p:spPr>
        </p:pic>
      </p:grpSp>
      <p:pic>
        <p:nvPicPr>
          <p:cNvPr id="34" name="図 33"/>
          <p:cNvPicPr>
            <a:picLocks noChangeAspect="1"/>
          </p:cNvPicPr>
          <p:nvPr/>
        </p:nvPicPr>
        <p:blipFill rotWithShape="1">
          <a:blip r:embed="rId12" cstate="print">
            <a:extLst>
              <a:ext uri="{28A0092B-C50C-407E-A947-70E740481C1C}">
                <a14:useLocalDpi xmlns:a14="http://schemas.microsoft.com/office/drawing/2010/main" val="0"/>
              </a:ext>
            </a:extLst>
          </a:blip>
          <a:srcRect l="20284" t="7212" r="20096" b="6877"/>
          <a:stretch/>
        </p:blipFill>
        <p:spPr bwMode="auto">
          <a:xfrm>
            <a:off x="3376687" y="8646121"/>
            <a:ext cx="1381085" cy="111943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6287458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511</TotalTime>
  <Words>372</Words>
  <Application>Microsoft Office PowerPoint</Application>
  <PresentationFormat>ユーザー設定</PresentationFormat>
  <Paragraphs>52</Paragraphs>
  <Slides>1</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vt:i4>
      </vt:variant>
    </vt:vector>
  </HeadingPairs>
  <TitlesOfParts>
    <vt:vector size="10" baseType="lpstr">
      <vt:lpstr>07やさしさゴシックボールド</vt:lpstr>
      <vt:lpstr>Meiryo UI</vt:lpstr>
      <vt:lpstr>メイリオ</vt:lpstr>
      <vt:lpstr>源真ゴシックP Heavy</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S_Center</dc:creator>
  <cp:lastModifiedBy>f.mm.minemura@gmail.com</cp:lastModifiedBy>
  <cp:revision>34</cp:revision>
  <cp:lastPrinted>2022-10-04T10:54:28Z</cp:lastPrinted>
  <dcterms:created xsi:type="dcterms:W3CDTF">2022-09-24T06:02:49Z</dcterms:created>
  <dcterms:modified xsi:type="dcterms:W3CDTF">2022-10-06T09:06:48Z</dcterms:modified>
</cp:coreProperties>
</file>